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4"/>
  </p:notesMasterIdLst>
  <p:handoutMasterIdLst>
    <p:handoutMasterId r:id="rId25"/>
  </p:handoutMasterIdLst>
  <p:sldIdLst>
    <p:sldId id="277" r:id="rId6"/>
    <p:sldId id="327" r:id="rId7"/>
    <p:sldId id="321" r:id="rId8"/>
    <p:sldId id="293" r:id="rId9"/>
    <p:sldId id="322" r:id="rId10"/>
    <p:sldId id="331" r:id="rId11"/>
    <p:sldId id="329" r:id="rId12"/>
    <p:sldId id="315" r:id="rId13"/>
    <p:sldId id="316" r:id="rId14"/>
    <p:sldId id="318" r:id="rId15"/>
    <p:sldId id="328" r:id="rId16"/>
    <p:sldId id="324" r:id="rId17"/>
    <p:sldId id="323" r:id="rId18"/>
    <p:sldId id="319" r:id="rId19"/>
    <p:sldId id="326" r:id="rId20"/>
    <p:sldId id="330" r:id="rId21"/>
    <p:sldId id="325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0039D-EE0B-5D6A-5B0F-4B99981457EF}" name="Joanna Wierzbicka" initials="JW" userId="S::joanna.wierzbicka@organicseurope.bio::3b90ea91-bde1-4ed7-953e-1047d2b2f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Ullmann" initials="L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631"/>
    <a:srgbClr val="85BF2F"/>
    <a:srgbClr val="044524"/>
    <a:srgbClr val="91C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7228B-172B-46A0-9A8B-A6C8A02EC630}" v="1" dt="2024-04-22T11:33:41.728"/>
    <p1510:client id="{6CABDBB8-2519-7DAF-7C5D-FEF476FB4978}" v="4" dt="2024-04-22T11:31:10.472"/>
    <p1510:client id="{91EA1B5A-071A-4C8B-8DAB-A3579A212949}" v="1386" dt="2024-04-22T12:25:22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 snapToGrid="0">
      <p:cViewPr varScale="1">
        <p:scale>
          <a:sx n="58" d="100"/>
          <a:sy n="58" d="100"/>
        </p:scale>
        <p:origin x="-9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an Engel" userId="S::maximilian.engel@organicseurope.bio::29b9b36e-7299-47cf-b68c-55af79967ae6" providerId="AD" clId="Web-{81D5DCBB-2C13-E391-EF89-5A981E39A130}"/>
    <pc:docChg chg="addSld delSld sldOrd">
      <pc:chgData name="Maximilian Engel" userId="S::maximilian.engel@organicseurope.bio::29b9b36e-7299-47cf-b68c-55af79967ae6" providerId="AD" clId="Web-{81D5DCBB-2C13-E391-EF89-5A981E39A130}" dt="2024-04-10T13:42:59.285" v="21"/>
      <pc:docMkLst>
        <pc:docMk/>
      </pc:docMkLst>
      <pc:sldChg chg="del">
        <pc:chgData name="Maximilian Engel" userId="S::maximilian.engel@organicseurope.bio::29b9b36e-7299-47cf-b68c-55af79967ae6" providerId="AD" clId="Web-{81D5DCBB-2C13-E391-EF89-5A981E39A130}" dt="2024-04-10T13:42:25.144" v="9"/>
        <pc:sldMkLst>
          <pc:docMk/>
          <pc:sldMk cId="0" sldId="256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3.269" v="17"/>
        <pc:sldMkLst>
          <pc:docMk/>
          <pc:sldMk cId="818561831" sldId="258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37:39.497" v="2"/>
        <pc:sldMkLst>
          <pc:docMk/>
          <pc:sldMk cId="4242395932" sldId="259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2.160" v="15"/>
        <pc:sldMkLst>
          <pc:docMk/>
          <pc:sldMk cId="42516208" sldId="264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1:19.033" v="4"/>
        <pc:sldMkLst>
          <pc:docMk/>
          <pc:sldMk cId="3271309278" sldId="265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27.722" v="10"/>
        <pc:sldMkLst>
          <pc:docMk/>
          <pc:sldMk cId="2761311020" sldId="266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29.004" v="11"/>
        <pc:sldMkLst>
          <pc:docMk/>
          <pc:sldMk cId="1334580313" sldId="267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0.207" v="12"/>
        <pc:sldMkLst>
          <pc:docMk/>
          <pc:sldMk cId="2878285257" sldId="269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1.269" v="13"/>
        <pc:sldMkLst>
          <pc:docMk/>
          <pc:sldMk cId="3793385398" sldId="270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1.582" v="14"/>
        <pc:sldMkLst>
          <pc:docMk/>
          <pc:sldMk cId="3835096054" sldId="272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2.457" v="16"/>
        <pc:sldMkLst>
          <pc:docMk/>
          <pc:sldMk cId="891612926" sldId="273"/>
        </pc:sldMkLst>
      </pc:sldChg>
      <pc:sldChg chg="del">
        <pc:chgData name="Maximilian Engel" userId="S::maximilian.engel@organicseurope.bio::29b9b36e-7299-47cf-b68c-55af79967ae6" providerId="AD" clId="Web-{81D5DCBB-2C13-E391-EF89-5A981E39A130}" dt="2024-04-10T13:42:34.097" v="18"/>
        <pc:sldMkLst>
          <pc:docMk/>
          <pc:sldMk cId="3800324598" sldId="276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37:07.356" v="0"/>
        <pc:sldMkLst>
          <pc:docMk/>
          <pc:sldMk cId="728466374" sldId="277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37:34.528" v="1"/>
        <pc:sldMkLst>
          <pc:docMk/>
          <pc:sldMk cId="3316827785" sldId="278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40:27.579" v="3"/>
        <pc:sldMkLst>
          <pc:docMk/>
          <pc:sldMk cId="774588955" sldId="279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41:31.971" v="5"/>
        <pc:sldMkLst>
          <pc:docMk/>
          <pc:sldMk cId="3721950653" sldId="280"/>
        </pc:sldMkLst>
      </pc:sldChg>
      <pc:sldChg chg="new ord">
        <pc:chgData name="Maximilian Engel" userId="S::maximilian.engel@organicseurope.bio::29b9b36e-7299-47cf-b68c-55af79967ae6" providerId="AD" clId="Web-{81D5DCBB-2C13-E391-EF89-5A981E39A130}" dt="2024-04-10T13:42:47.707" v="20"/>
        <pc:sldMkLst>
          <pc:docMk/>
          <pc:sldMk cId="466550888" sldId="281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42:15.909" v="7"/>
        <pc:sldMkLst>
          <pc:docMk/>
          <pc:sldMk cId="548304006" sldId="282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42:18.581" v="8"/>
        <pc:sldMkLst>
          <pc:docMk/>
          <pc:sldMk cId="4289413241" sldId="283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42:41.223" v="19"/>
        <pc:sldMkLst>
          <pc:docMk/>
          <pc:sldMk cId="2563083633" sldId="284"/>
        </pc:sldMkLst>
      </pc:sldChg>
      <pc:sldChg chg="new">
        <pc:chgData name="Maximilian Engel" userId="S::maximilian.engel@organicseurope.bio::29b9b36e-7299-47cf-b68c-55af79967ae6" providerId="AD" clId="Web-{81D5DCBB-2C13-E391-EF89-5A981E39A130}" dt="2024-04-10T13:42:59.285" v="21"/>
        <pc:sldMkLst>
          <pc:docMk/>
          <pc:sldMk cId="151030006" sldId="285"/>
        </pc:sldMkLst>
      </pc:sldChg>
    </pc:docChg>
  </pc:docChgLst>
  <pc:docChgLst>
    <pc:chgData name="Martin Sommer" userId="S::martin.sommer@ifoam-eu.org::32069d65-c7cf-4f87-b9a3-8cb5bc5ebd32" providerId="AD" clId="Web-{9BF42C85-6783-354F-13CC-24F2E4834B37}"/>
    <pc:docChg chg="delSld modSld">
      <pc:chgData name="Martin Sommer" userId="S::martin.sommer@ifoam-eu.org::32069d65-c7cf-4f87-b9a3-8cb5bc5ebd32" providerId="AD" clId="Web-{9BF42C85-6783-354F-13CC-24F2E4834B37}" dt="2019-12-09T14:29:16.844" v="9"/>
      <pc:docMkLst>
        <pc:docMk/>
      </pc:docMkLst>
      <pc:sldChg chg="modSp">
        <pc:chgData name="Martin Sommer" userId="S::martin.sommer@ifoam-eu.org::32069d65-c7cf-4f87-b9a3-8cb5bc5ebd32" providerId="AD" clId="Web-{9BF42C85-6783-354F-13CC-24F2E4834B37}" dt="2019-12-09T14:29:03.359" v="0" actId="20577"/>
        <pc:sldMkLst>
          <pc:docMk/>
          <pc:sldMk cId="2525230997" sldId="257"/>
        </pc:sldMkLst>
        <pc:spChg chg="mod">
          <ac:chgData name="Martin Sommer" userId="S::martin.sommer@ifoam-eu.org::32069d65-c7cf-4f87-b9a3-8cb5bc5ebd32" providerId="AD" clId="Web-{9BF42C85-6783-354F-13CC-24F2E4834B37}" dt="2019-12-09T14:29:03.359" v="0" actId="20577"/>
          <ac:spMkLst>
            <pc:docMk/>
            <pc:sldMk cId="2525230997" sldId="257"/>
            <ac:spMk id="12" creationId="{00000000-0000-0000-0000-000000000000}"/>
          </ac:spMkLst>
        </pc:spChg>
      </pc:sldChg>
      <pc:sldChg chg="del">
        <pc:chgData name="Martin Sommer" userId="S::martin.sommer@ifoam-eu.org::32069d65-c7cf-4f87-b9a3-8cb5bc5ebd32" providerId="AD" clId="Web-{9BF42C85-6783-354F-13CC-24F2E4834B37}" dt="2019-12-09T14:29:16.250" v="7"/>
        <pc:sldMkLst>
          <pc:docMk/>
          <pc:sldMk cId="4258075440" sldId="258"/>
        </pc:sldMkLst>
      </pc:sldChg>
      <pc:sldChg chg="del">
        <pc:chgData name="Martin Sommer" userId="S::martin.sommer@ifoam-eu.org::32069d65-c7cf-4f87-b9a3-8cb5bc5ebd32" providerId="AD" clId="Web-{9BF42C85-6783-354F-13CC-24F2E4834B37}" dt="2019-12-09T14:29:16.266" v="8"/>
        <pc:sldMkLst>
          <pc:docMk/>
          <pc:sldMk cId="3394388440" sldId="259"/>
        </pc:sldMkLst>
      </pc:sldChg>
      <pc:sldChg chg="del">
        <pc:chgData name="Martin Sommer" userId="S::martin.sommer@ifoam-eu.org::32069d65-c7cf-4f87-b9a3-8cb5bc5ebd32" providerId="AD" clId="Web-{9BF42C85-6783-354F-13CC-24F2E4834B37}" dt="2019-12-09T14:29:14.297" v="6"/>
        <pc:sldMkLst>
          <pc:docMk/>
          <pc:sldMk cId="929143668" sldId="260"/>
        </pc:sldMkLst>
      </pc:sldChg>
      <pc:sldChg chg="modSp del">
        <pc:chgData name="Martin Sommer" userId="S::martin.sommer@ifoam-eu.org::32069d65-c7cf-4f87-b9a3-8cb5bc5ebd32" providerId="AD" clId="Web-{9BF42C85-6783-354F-13CC-24F2E4834B37}" dt="2019-12-09T14:29:16.844" v="9"/>
        <pc:sldMkLst>
          <pc:docMk/>
          <pc:sldMk cId="1665816350" sldId="261"/>
        </pc:sldMkLst>
        <pc:spChg chg="mod">
          <ac:chgData name="Martin Sommer" userId="S::martin.sommer@ifoam-eu.org::32069d65-c7cf-4f87-b9a3-8cb5bc5ebd32" providerId="AD" clId="Web-{9BF42C85-6783-354F-13CC-24F2E4834B37}" dt="2019-12-09T14:29:07.750" v="4" actId="20577"/>
          <ac:spMkLst>
            <pc:docMk/>
            <pc:sldMk cId="1665816350" sldId="261"/>
            <ac:spMk id="3" creationId="{146B73D4-7FD0-4DEF-B0E7-823F4C0FA54E}"/>
          </ac:spMkLst>
        </pc:spChg>
      </pc:sldChg>
    </pc:docChg>
  </pc:docChgLst>
  <pc:docChgLst>
    <pc:chgData name="Joanna Wierzbicka" userId="3b90ea91-bde1-4ed7-953e-1047d2b2ff6d" providerId="ADAL" clId="{4A77228B-172B-46A0-9A8B-A6C8A02EC630}"/>
    <pc:docChg chg="">
      <pc:chgData name="Joanna Wierzbicka" userId="3b90ea91-bde1-4ed7-953e-1047d2b2ff6d" providerId="ADAL" clId="{4A77228B-172B-46A0-9A8B-A6C8A02EC630}" dt="2024-04-22T11:33:41.728" v="0"/>
      <pc:docMkLst>
        <pc:docMk/>
      </pc:docMkLst>
      <pc:sldChg chg="addCm">
        <pc:chgData name="Joanna Wierzbicka" userId="3b90ea91-bde1-4ed7-953e-1047d2b2ff6d" providerId="ADAL" clId="{4A77228B-172B-46A0-9A8B-A6C8A02EC630}" dt="2024-04-22T11:33:41.728" v="0"/>
        <pc:sldMkLst>
          <pc:docMk/>
          <pc:sldMk cId="970875058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anna Wierzbicka" userId="3b90ea91-bde1-4ed7-953e-1047d2b2ff6d" providerId="ADAL" clId="{4A77228B-172B-46A0-9A8B-A6C8A02EC630}" dt="2024-04-22T11:33:41.728" v="0"/>
              <pc2:cmMkLst xmlns:pc2="http://schemas.microsoft.com/office/powerpoint/2019/9/main/command">
                <pc:docMk/>
                <pc:sldMk cId="970875058" sldId="303"/>
                <pc2:cmMk id="{9DD137A7-7FDF-4881-9CBC-D8F8E001D421}"/>
              </pc2:cmMkLst>
            </pc226:cmChg>
          </p:ext>
        </pc:extLst>
      </pc:sldChg>
    </pc:docChg>
  </pc:docChgLst>
  <pc:docChgLst>
    <pc:chgData name="Molly Mathews" userId="S::molly.mathews@ifoam-eu.org::5e8a591e-84b9-4d83-ad9c-303d03ff0352" providerId="AD" clId="Web-{B980C82E-8AFA-74E8-5408-0A47342C5103}"/>
    <pc:docChg chg="modSld">
      <pc:chgData name="Molly Mathews" userId="S::molly.mathews@ifoam-eu.org::5e8a591e-84b9-4d83-ad9c-303d03ff0352" providerId="AD" clId="Web-{B980C82E-8AFA-74E8-5408-0A47342C5103}" dt="2020-05-12T13:02:34.421" v="103" actId="20577"/>
      <pc:docMkLst>
        <pc:docMk/>
      </pc:docMkLst>
      <pc:sldChg chg="modSp">
        <pc:chgData name="Molly Mathews" userId="S::molly.mathews@ifoam-eu.org::5e8a591e-84b9-4d83-ad9c-303d03ff0352" providerId="AD" clId="Web-{B980C82E-8AFA-74E8-5408-0A47342C5103}" dt="2020-05-12T13:02:32.781" v="101" actId="20577"/>
        <pc:sldMkLst>
          <pc:docMk/>
          <pc:sldMk cId="0" sldId="256"/>
        </pc:sldMkLst>
        <pc:spChg chg="mod">
          <ac:chgData name="Molly Mathews" userId="S::molly.mathews@ifoam-eu.org::5e8a591e-84b9-4d83-ad9c-303d03ff0352" providerId="AD" clId="Web-{B980C82E-8AFA-74E8-5408-0A47342C5103}" dt="2020-05-12T13:02:19.624" v="60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olly Mathews" userId="S::molly.mathews@ifoam-eu.org::5e8a591e-84b9-4d83-ad9c-303d03ff0352" providerId="AD" clId="Web-{B980C82E-8AFA-74E8-5408-0A47342C5103}" dt="2020-05-12T13:02:32.781" v="101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Clara Garrone" userId="3ae736b4-4a44-468f-9608-ec7d0b623c6d" providerId="ADAL" clId="{91EA1B5A-071A-4C8B-8DAB-A3579A212949}"/>
    <pc:docChg chg="undo redo custSel addSld delSld modSld sldOrd addMainMaster modMainMaster">
      <pc:chgData name="Clara Garrone" userId="3ae736b4-4a44-468f-9608-ec7d0b623c6d" providerId="ADAL" clId="{91EA1B5A-071A-4C8B-8DAB-A3579A212949}" dt="2024-04-22T12:25:56.476" v="13949" actId="729"/>
      <pc:docMkLst>
        <pc:docMk/>
      </pc:docMkLst>
      <pc:sldChg chg="modSp mod modTransition">
        <pc:chgData name="Clara Garrone" userId="3ae736b4-4a44-468f-9608-ec7d0b623c6d" providerId="ADAL" clId="{91EA1B5A-071A-4C8B-8DAB-A3579A212949}" dt="2024-04-22T08:58:18.655" v="13081" actId="2711"/>
        <pc:sldMkLst>
          <pc:docMk/>
          <pc:sldMk cId="728466374" sldId="277"/>
        </pc:sldMkLst>
        <pc:spChg chg="mod">
          <ac:chgData name="Clara Garrone" userId="3ae736b4-4a44-468f-9608-ec7d0b623c6d" providerId="ADAL" clId="{91EA1B5A-071A-4C8B-8DAB-A3579A212949}" dt="2024-04-22T08:58:10.687" v="13080" actId="2711"/>
          <ac:spMkLst>
            <pc:docMk/>
            <pc:sldMk cId="728466374" sldId="277"/>
            <ac:spMk id="2" creationId="{8B3270E0-32D9-B0D9-7528-15DEC5D56B7C}"/>
          </ac:spMkLst>
        </pc:spChg>
        <pc:spChg chg="mod">
          <ac:chgData name="Clara Garrone" userId="3ae736b4-4a44-468f-9608-ec7d0b623c6d" providerId="ADAL" clId="{91EA1B5A-071A-4C8B-8DAB-A3579A212949}" dt="2024-04-22T08:58:18.655" v="13081" actId="2711"/>
          <ac:spMkLst>
            <pc:docMk/>
            <pc:sldMk cId="728466374" sldId="277"/>
            <ac:spMk id="3" creationId="{49C365FA-9040-1E42-E0B9-141A77232A41}"/>
          </ac:spMkLst>
        </pc:spChg>
        <pc:spChg chg="mod">
          <ac:chgData name="Clara Garrone" userId="3ae736b4-4a44-468f-9608-ec7d0b623c6d" providerId="ADAL" clId="{91EA1B5A-071A-4C8B-8DAB-A3579A212949}" dt="2024-04-22T07:34:56.065" v="10159" actId="20577"/>
          <ac:spMkLst>
            <pc:docMk/>
            <pc:sldMk cId="728466374" sldId="277"/>
            <ac:spMk id="4" creationId="{9ED4A793-5DC5-2458-CF1C-2AA75EB74356}"/>
          </ac:spMkLst>
        </pc:spChg>
      </pc:sldChg>
      <pc:sldChg chg="addSp delSp modSp del mod ord modTransition modClrScheme chgLayout modNotesTx">
        <pc:chgData name="Clara Garrone" userId="3ae736b4-4a44-468f-9608-ec7d0b623c6d" providerId="ADAL" clId="{91EA1B5A-071A-4C8B-8DAB-A3579A212949}" dt="2024-04-19T14:40:49.992" v="7520" actId="47"/>
        <pc:sldMkLst>
          <pc:docMk/>
          <pc:sldMk cId="3316827785" sldId="278"/>
        </pc:sldMkLst>
        <pc:spChg chg="del mod">
          <ac:chgData name="Clara Garrone" userId="3ae736b4-4a44-468f-9608-ec7d0b623c6d" providerId="ADAL" clId="{91EA1B5A-071A-4C8B-8DAB-A3579A212949}" dt="2024-04-19T09:30:52.982" v="3793" actId="478"/>
          <ac:spMkLst>
            <pc:docMk/>
            <pc:sldMk cId="3316827785" sldId="278"/>
            <ac:spMk id="2" creationId="{95B6EB8F-C7C3-301F-2EBC-DDA20301EB91}"/>
          </ac:spMkLst>
        </pc:spChg>
        <pc:spChg chg="mod">
          <ac:chgData name="Clara Garrone" userId="3ae736b4-4a44-468f-9608-ec7d0b623c6d" providerId="ADAL" clId="{91EA1B5A-071A-4C8B-8DAB-A3579A212949}" dt="2024-04-16T07:54:03.814" v="916" actId="26606"/>
          <ac:spMkLst>
            <pc:docMk/>
            <pc:sldMk cId="3316827785" sldId="278"/>
            <ac:spMk id="3" creationId="{9CE9EE77-E7AC-7CEF-64CF-187E5E2F96B3}"/>
          </ac:spMkLst>
        </pc:spChg>
        <pc:spChg chg="mod">
          <ac:chgData name="Clara Garrone" userId="3ae736b4-4a44-468f-9608-ec7d0b623c6d" providerId="ADAL" clId="{91EA1B5A-071A-4C8B-8DAB-A3579A212949}" dt="2024-04-16T07:54:03.814" v="916" actId="26606"/>
          <ac:spMkLst>
            <pc:docMk/>
            <pc:sldMk cId="3316827785" sldId="278"/>
            <ac:spMk id="4" creationId="{63D9E629-70E9-E74F-AFED-6BC4C9F1724B}"/>
          </ac:spMkLst>
        </pc:spChg>
        <pc:spChg chg="add del mod">
          <ac:chgData name="Clara Garrone" userId="3ae736b4-4a44-468f-9608-ec7d0b623c6d" providerId="ADAL" clId="{91EA1B5A-071A-4C8B-8DAB-A3579A212949}" dt="2024-04-19T09:30:51.637" v="3792" actId="478"/>
          <ac:spMkLst>
            <pc:docMk/>
            <pc:sldMk cId="3316827785" sldId="278"/>
            <ac:spMk id="5" creationId="{AE9C63EA-5E9F-1A16-764B-91C0CCDB7C3F}"/>
          </ac:spMkLst>
        </pc:spChg>
        <pc:spChg chg="add mod">
          <ac:chgData name="Clara Garrone" userId="3ae736b4-4a44-468f-9608-ec7d0b623c6d" providerId="ADAL" clId="{91EA1B5A-071A-4C8B-8DAB-A3579A212949}" dt="2024-04-19T09:31:30.681" v="3847" actId="20577"/>
          <ac:spMkLst>
            <pc:docMk/>
            <pc:sldMk cId="3316827785" sldId="278"/>
            <ac:spMk id="8" creationId="{A46AE26F-9EBA-6340-5A18-ECF56CF527F9}"/>
          </ac:spMkLst>
        </pc:spChg>
        <pc:picChg chg="add mod ord">
          <ac:chgData name="Clara Garrone" userId="3ae736b4-4a44-468f-9608-ec7d0b623c6d" providerId="ADAL" clId="{91EA1B5A-071A-4C8B-8DAB-A3579A212949}" dt="2024-04-19T09:31:06.414" v="3797" actId="14100"/>
          <ac:picMkLst>
            <pc:docMk/>
            <pc:sldMk cId="3316827785" sldId="278"/>
            <ac:picMk id="6" creationId="{4DFB35D7-52AB-8A51-D61E-AE78846EA3D7}"/>
          </ac:picMkLst>
        </pc:picChg>
      </pc:sldChg>
      <pc:sldChg chg="modSp del mod ord">
        <pc:chgData name="Clara Garrone" userId="3ae736b4-4a44-468f-9608-ec7d0b623c6d" providerId="ADAL" clId="{91EA1B5A-071A-4C8B-8DAB-A3579A212949}" dt="2024-04-19T09:33:06.746" v="3958" actId="47"/>
        <pc:sldMkLst>
          <pc:docMk/>
          <pc:sldMk cId="774588955" sldId="279"/>
        </pc:sldMkLst>
        <pc:spChg chg="mod">
          <ac:chgData name="Clara Garrone" userId="3ae736b4-4a44-468f-9608-ec7d0b623c6d" providerId="ADAL" clId="{91EA1B5A-071A-4C8B-8DAB-A3579A212949}" dt="2024-04-10T15:46:38.816" v="566" actId="20577"/>
          <ac:spMkLst>
            <pc:docMk/>
            <pc:sldMk cId="774588955" sldId="279"/>
            <ac:spMk id="2" creationId="{B1A77E45-170F-EE7C-0AE1-5D75F080F5B6}"/>
          </ac:spMkLst>
        </pc:spChg>
        <pc:spChg chg="mod">
          <ac:chgData name="Clara Garrone" userId="3ae736b4-4a44-468f-9608-ec7d0b623c6d" providerId="ADAL" clId="{91EA1B5A-071A-4C8B-8DAB-A3579A212949}" dt="2024-04-16T07:54:17.993" v="919" actId="20577"/>
          <ac:spMkLst>
            <pc:docMk/>
            <pc:sldMk cId="774588955" sldId="279"/>
            <ac:spMk id="3" creationId="{4518FEF2-7548-365B-F219-3AA27596D9F2}"/>
          </ac:spMkLst>
        </pc:spChg>
      </pc:sldChg>
      <pc:sldChg chg="addSp delSp modSp del mod modNotesTx">
        <pc:chgData name="Clara Garrone" userId="3ae736b4-4a44-468f-9608-ec7d0b623c6d" providerId="ADAL" clId="{91EA1B5A-071A-4C8B-8DAB-A3579A212949}" dt="2024-04-19T10:03:38.180" v="5086" actId="47"/>
        <pc:sldMkLst>
          <pc:docMk/>
          <pc:sldMk cId="3721950653" sldId="280"/>
        </pc:sldMkLst>
        <pc:spChg chg="mod">
          <ac:chgData name="Clara Garrone" userId="3ae736b4-4a44-468f-9608-ec7d0b623c6d" providerId="ADAL" clId="{91EA1B5A-071A-4C8B-8DAB-A3579A212949}" dt="2024-04-19T09:57:55.532" v="5052" actId="123"/>
          <ac:spMkLst>
            <pc:docMk/>
            <pc:sldMk cId="3721950653" sldId="280"/>
            <ac:spMk id="2" creationId="{C76215FA-8A6E-52BB-9FD0-F9D21229E0E9}"/>
          </ac:spMkLst>
        </pc:spChg>
        <pc:spChg chg="del mod">
          <ac:chgData name="Clara Garrone" userId="3ae736b4-4a44-468f-9608-ec7d0b623c6d" providerId="ADAL" clId="{91EA1B5A-071A-4C8B-8DAB-A3579A212949}" dt="2024-04-19T09:43:07.451" v="4509" actId="478"/>
          <ac:spMkLst>
            <pc:docMk/>
            <pc:sldMk cId="3721950653" sldId="280"/>
            <ac:spMk id="5" creationId="{0EB9ABBE-434D-49E4-7DE2-B5CF1CB91208}"/>
          </ac:spMkLst>
        </pc:spChg>
        <pc:spChg chg="add del mod">
          <ac:chgData name="Clara Garrone" userId="3ae736b4-4a44-468f-9608-ec7d0b623c6d" providerId="ADAL" clId="{91EA1B5A-071A-4C8B-8DAB-A3579A212949}" dt="2024-04-19T09:43:40.004" v="4523" actId="478"/>
          <ac:spMkLst>
            <pc:docMk/>
            <pc:sldMk cId="3721950653" sldId="280"/>
            <ac:spMk id="8" creationId="{3D1854AE-5F75-C7D3-FB83-511C57A96F01}"/>
          </ac:spMkLst>
        </pc:spChg>
        <pc:spChg chg="add mod">
          <ac:chgData name="Clara Garrone" userId="3ae736b4-4a44-468f-9608-ec7d0b623c6d" providerId="ADAL" clId="{91EA1B5A-071A-4C8B-8DAB-A3579A212949}" dt="2024-04-19T09:54:05.318" v="4984" actId="164"/>
          <ac:spMkLst>
            <pc:docMk/>
            <pc:sldMk cId="3721950653" sldId="280"/>
            <ac:spMk id="12" creationId="{C594BFDF-2033-A034-8CDD-F4012383C85C}"/>
          </ac:spMkLst>
        </pc:spChg>
        <pc:spChg chg="add mod">
          <ac:chgData name="Clara Garrone" userId="3ae736b4-4a44-468f-9608-ec7d0b623c6d" providerId="ADAL" clId="{91EA1B5A-071A-4C8B-8DAB-A3579A212949}" dt="2024-04-19T09:54:05.318" v="4984" actId="164"/>
          <ac:spMkLst>
            <pc:docMk/>
            <pc:sldMk cId="3721950653" sldId="280"/>
            <ac:spMk id="14" creationId="{FCA6E56A-8A5D-4740-D21E-62DDF12F1CAF}"/>
          </ac:spMkLst>
        </pc:spChg>
        <pc:spChg chg="add mod">
          <ac:chgData name="Clara Garrone" userId="3ae736b4-4a44-468f-9608-ec7d0b623c6d" providerId="ADAL" clId="{91EA1B5A-071A-4C8B-8DAB-A3579A212949}" dt="2024-04-19T09:54:05.318" v="4984" actId="164"/>
          <ac:spMkLst>
            <pc:docMk/>
            <pc:sldMk cId="3721950653" sldId="280"/>
            <ac:spMk id="15" creationId="{6DBC3D81-388B-FCBD-CB88-F1BFD709F602}"/>
          </ac:spMkLst>
        </pc:spChg>
        <pc:spChg chg="add mod">
          <ac:chgData name="Clara Garrone" userId="3ae736b4-4a44-468f-9608-ec7d0b623c6d" providerId="ADAL" clId="{91EA1B5A-071A-4C8B-8DAB-A3579A212949}" dt="2024-04-19T09:57:10.667" v="5046" actId="1076"/>
          <ac:spMkLst>
            <pc:docMk/>
            <pc:sldMk cId="3721950653" sldId="280"/>
            <ac:spMk id="16" creationId="{211CFD59-D6A0-064D-6796-4A7F00AF4440}"/>
          </ac:spMkLst>
        </pc:spChg>
        <pc:spChg chg="add mod">
          <ac:chgData name="Clara Garrone" userId="3ae736b4-4a44-468f-9608-ec7d0b623c6d" providerId="ADAL" clId="{91EA1B5A-071A-4C8B-8DAB-A3579A212949}" dt="2024-04-19T09:56:44.132" v="5042" actId="1076"/>
          <ac:spMkLst>
            <pc:docMk/>
            <pc:sldMk cId="3721950653" sldId="280"/>
            <ac:spMk id="17" creationId="{2A899B08-D1DF-4735-24F8-1665B5D9AB8A}"/>
          </ac:spMkLst>
        </pc:spChg>
        <pc:spChg chg="add del mod">
          <ac:chgData name="Clara Garrone" userId="3ae736b4-4a44-468f-9608-ec7d0b623c6d" providerId="ADAL" clId="{91EA1B5A-071A-4C8B-8DAB-A3579A212949}" dt="2024-04-19T09:47:13.173" v="4586" actId="478"/>
          <ac:spMkLst>
            <pc:docMk/>
            <pc:sldMk cId="3721950653" sldId="280"/>
            <ac:spMk id="18" creationId="{9B4F62D5-0BEF-0A1E-D4A3-C3F24CE338DE}"/>
          </ac:spMkLst>
        </pc:spChg>
        <pc:spChg chg="add mod">
          <ac:chgData name="Clara Garrone" userId="3ae736b4-4a44-468f-9608-ec7d0b623c6d" providerId="ADAL" clId="{91EA1B5A-071A-4C8B-8DAB-A3579A212949}" dt="2024-04-19T09:47:17.144" v="4590"/>
          <ac:spMkLst>
            <pc:docMk/>
            <pc:sldMk cId="3721950653" sldId="280"/>
            <ac:spMk id="19" creationId="{C7C4D01B-419B-F113-2431-05655791626F}"/>
          </ac:spMkLst>
        </pc:spChg>
        <pc:spChg chg="add mod">
          <ac:chgData name="Clara Garrone" userId="3ae736b4-4a44-468f-9608-ec7d0b623c6d" providerId="ADAL" clId="{91EA1B5A-071A-4C8B-8DAB-A3579A212949}" dt="2024-04-19T09:57:43.294" v="5049" actId="113"/>
          <ac:spMkLst>
            <pc:docMk/>
            <pc:sldMk cId="3721950653" sldId="280"/>
            <ac:spMk id="20" creationId="{D6309BE4-F468-CD40-FA0C-63BE889AFE50}"/>
          </ac:spMkLst>
        </pc:spChg>
        <pc:grpChg chg="add mod">
          <ac:chgData name="Clara Garrone" userId="3ae736b4-4a44-468f-9608-ec7d0b623c6d" providerId="ADAL" clId="{91EA1B5A-071A-4C8B-8DAB-A3579A212949}" dt="2024-04-19T09:57:03.564" v="5045" actId="1076"/>
          <ac:grpSpMkLst>
            <pc:docMk/>
            <pc:sldMk cId="3721950653" sldId="280"/>
            <ac:grpSpMk id="21" creationId="{578F81F7-D870-4050-1985-5D7B064350EC}"/>
          </ac:grpSpMkLst>
        </pc:grpChg>
        <pc:picChg chg="add del mod">
          <ac:chgData name="Clara Garrone" userId="3ae736b4-4a44-468f-9608-ec7d0b623c6d" providerId="ADAL" clId="{91EA1B5A-071A-4C8B-8DAB-A3579A212949}" dt="2024-04-19T09:43:08.785" v="4511" actId="478"/>
          <ac:picMkLst>
            <pc:docMk/>
            <pc:sldMk cId="3721950653" sldId="280"/>
            <ac:picMk id="7" creationId="{DB299F45-61C3-0FC2-35B3-A3FC5652E3B5}"/>
          </ac:picMkLst>
        </pc:picChg>
        <pc:picChg chg="add del mod">
          <ac:chgData name="Clara Garrone" userId="3ae736b4-4a44-468f-9608-ec7d0b623c6d" providerId="ADAL" clId="{91EA1B5A-071A-4C8B-8DAB-A3579A212949}" dt="2024-04-19T09:43:08.245" v="4510" actId="478"/>
          <ac:picMkLst>
            <pc:docMk/>
            <pc:sldMk cId="3721950653" sldId="280"/>
            <ac:picMk id="9" creationId="{24D19253-D296-061D-EBF8-D3D5379E62AA}"/>
          </ac:picMkLst>
        </pc:picChg>
        <pc:picChg chg="add del mod">
          <ac:chgData name="Clara Garrone" userId="3ae736b4-4a44-468f-9608-ec7d0b623c6d" providerId="ADAL" clId="{91EA1B5A-071A-4C8B-8DAB-A3579A212949}" dt="2024-04-19T09:46:14.842" v="4542" actId="478"/>
          <ac:picMkLst>
            <pc:docMk/>
            <pc:sldMk cId="3721950653" sldId="280"/>
            <ac:picMk id="11" creationId="{73623175-4B51-8C2B-8688-AB434C4D6B11}"/>
          </ac:picMkLst>
        </pc:picChg>
      </pc:sldChg>
      <pc:sldChg chg="addSp delSp modSp del mod ord">
        <pc:chgData name="Clara Garrone" userId="3ae736b4-4a44-468f-9608-ec7d0b623c6d" providerId="ADAL" clId="{91EA1B5A-071A-4C8B-8DAB-A3579A212949}" dt="2024-04-19T10:01:15.228" v="5072" actId="47"/>
        <pc:sldMkLst>
          <pc:docMk/>
          <pc:sldMk cId="466550888" sldId="281"/>
        </pc:sldMkLst>
        <pc:spChg chg="del">
          <ac:chgData name="Clara Garrone" userId="3ae736b4-4a44-468f-9608-ec7d0b623c6d" providerId="ADAL" clId="{91EA1B5A-071A-4C8B-8DAB-A3579A212949}" dt="2024-04-16T08:00:25.401" v="1288" actId="478"/>
          <ac:spMkLst>
            <pc:docMk/>
            <pc:sldMk cId="466550888" sldId="281"/>
            <ac:spMk id="2" creationId="{FF6E363E-0C18-0956-C040-1CFDEB52D605}"/>
          </ac:spMkLst>
        </pc:spChg>
        <pc:spChg chg="del">
          <ac:chgData name="Clara Garrone" userId="3ae736b4-4a44-468f-9608-ec7d0b623c6d" providerId="ADAL" clId="{91EA1B5A-071A-4C8B-8DAB-A3579A212949}" dt="2024-04-16T08:00:17.090" v="1287"/>
          <ac:spMkLst>
            <pc:docMk/>
            <pc:sldMk cId="466550888" sldId="281"/>
            <ac:spMk id="3" creationId="{2804261B-1BDF-7233-0CE9-9D1AAB6D0371}"/>
          </ac:spMkLst>
        </pc:spChg>
        <pc:spChg chg="add mod">
          <ac:chgData name="Clara Garrone" userId="3ae736b4-4a44-468f-9608-ec7d0b623c6d" providerId="ADAL" clId="{91EA1B5A-071A-4C8B-8DAB-A3579A212949}" dt="2024-04-19T09:58:11.402" v="5053" actId="1582"/>
          <ac:spMkLst>
            <pc:docMk/>
            <pc:sldMk cId="466550888" sldId="281"/>
            <ac:spMk id="7" creationId="{BC71FCDD-DCE8-198D-75A2-618F9E7A2561}"/>
          </ac:spMkLst>
        </pc:spChg>
        <pc:picChg chg="add mod">
          <ac:chgData name="Clara Garrone" userId="3ae736b4-4a44-468f-9608-ec7d0b623c6d" providerId="ADAL" clId="{91EA1B5A-071A-4C8B-8DAB-A3579A212949}" dt="2024-04-16T08:00:49.858" v="1294" actId="1076"/>
          <ac:picMkLst>
            <pc:docMk/>
            <pc:sldMk cId="466550888" sldId="281"/>
            <ac:picMk id="6" creationId="{E8161726-1BB2-B41C-D2CA-2B2721264ABD}"/>
          </ac:picMkLst>
        </pc:picChg>
      </pc:sldChg>
      <pc:sldChg chg="addSp delSp modSp del mod ord modNotesTx">
        <pc:chgData name="Clara Garrone" userId="3ae736b4-4a44-468f-9608-ec7d0b623c6d" providerId="ADAL" clId="{91EA1B5A-071A-4C8B-8DAB-A3579A212949}" dt="2024-04-19T09:25:26.218" v="3366" actId="47"/>
        <pc:sldMkLst>
          <pc:docMk/>
          <pc:sldMk cId="548304006" sldId="282"/>
        </pc:sldMkLst>
        <pc:spChg chg="mod">
          <ac:chgData name="Clara Garrone" userId="3ae736b4-4a44-468f-9608-ec7d0b623c6d" providerId="ADAL" clId="{91EA1B5A-071A-4C8B-8DAB-A3579A212949}" dt="2024-04-19T09:22:06.189" v="3221" actId="20577"/>
          <ac:spMkLst>
            <pc:docMk/>
            <pc:sldMk cId="548304006" sldId="282"/>
            <ac:spMk id="2" creationId="{52A68D05-4E9C-9FAF-5DCC-A73A5096877E}"/>
          </ac:spMkLst>
        </pc:spChg>
        <pc:spChg chg="mod">
          <ac:chgData name="Clara Garrone" userId="3ae736b4-4a44-468f-9608-ec7d0b623c6d" providerId="ADAL" clId="{91EA1B5A-071A-4C8B-8DAB-A3579A212949}" dt="2024-04-19T09:22:56.972" v="3350" actId="27636"/>
          <ac:spMkLst>
            <pc:docMk/>
            <pc:sldMk cId="548304006" sldId="282"/>
            <ac:spMk id="3" creationId="{C027FEA1-4B03-F6DA-00B8-7055E01EAE5D}"/>
          </ac:spMkLst>
        </pc:spChg>
        <pc:spChg chg="del">
          <ac:chgData name="Clara Garrone" userId="3ae736b4-4a44-468f-9608-ec7d0b623c6d" providerId="ADAL" clId="{91EA1B5A-071A-4C8B-8DAB-A3579A212949}" dt="2024-04-19T09:13:46.570" v="2298"/>
          <ac:spMkLst>
            <pc:docMk/>
            <pc:sldMk cId="548304006" sldId="282"/>
            <ac:spMk id="4" creationId="{0371A6DE-283E-BC88-B72E-DE641212BA95}"/>
          </ac:spMkLst>
        </pc:spChg>
        <pc:spChg chg="mod">
          <ac:chgData name="Clara Garrone" userId="3ae736b4-4a44-468f-9608-ec7d0b623c6d" providerId="ADAL" clId="{91EA1B5A-071A-4C8B-8DAB-A3579A212949}" dt="2024-04-19T09:22:44.112" v="3348" actId="20577"/>
          <ac:spMkLst>
            <pc:docMk/>
            <pc:sldMk cId="548304006" sldId="282"/>
            <ac:spMk id="5" creationId="{B663C3A1-9D3A-0458-D4FA-C95BD46E089B}"/>
          </ac:spMkLst>
        </pc:spChg>
        <pc:spChg chg="del">
          <ac:chgData name="Clara Garrone" userId="3ae736b4-4a44-468f-9608-ec7d0b623c6d" providerId="ADAL" clId="{91EA1B5A-071A-4C8B-8DAB-A3579A212949}" dt="2024-04-19T09:13:52.106" v="2300"/>
          <ac:spMkLst>
            <pc:docMk/>
            <pc:sldMk cId="548304006" sldId="282"/>
            <ac:spMk id="6" creationId="{70733797-5348-46CC-6652-860A1BA34E9F}"/>
          </ac:spMkLst>
        </pc:spChg>
        <pc:picChg chg="add mod">
          <ac:chgData name="Clara Garrone" userId="3ae736b4-4a44-468f-9608-ec7d0b623c6d" providerId="ADAL" clId="{91EA1B5A-071A-4C8B-8DAB-A3579A212949}" dt="2024-04-19T09:13:52.106" v="2300"/>
          <ac:picMkLst>
            <pc:docMk/>
            <pc:sldMk cId="548304006" sldId="282"/>
            <ac:picMk id="9" creationId="{C077AD33-EA3F-9A2F-5700-5D8C6B79FE45}"/>
          </ac:picMkLst>
        </pc:picChg>
        <pc:picChg chg="add mod">
          <ac:chgData name="Clara Garrone" userId="3ae736b4-4a44-468f-9608-ec7d0b623c6d" providerId="ADAL" clId="{91EA1B5A-071A-4C8B-8DAB-A3579A212949}" dt="2024-04-19T09:23:07.306" v="3353" actId="1076"/>
          <ac:picMkLst>
            <pc:docMk/>
            <pc:sldMk cId="548304006" sldId="282"/>
            <ac:picMk id="1026" creationId="{29224967-C3EA-5C07-846E-249CE88691D7}"/>
          </ac:picMkLst>
        </pc:picChg>
        <pc:cxnChg chg="add mod">
          <ac:chgData name="Clara Garrone" userId="3ae736b4-4a44-468f-9608-ec7d0b623c6d" providerId="ADAL" clId="{91EA1B5A-071A-4C8B-8DAB-A3579A212949}" dt="2024-04-19T09:13:40.538" v="2296"/>
          <ac:cxnSpMkLst>
            <pc:docMk/>
            <pc:sldMk cId="548304006" sldId="282"/>
            <ac:cxnSpMk id="10" creationId="{0E81C4E5-2A04-314C-C3B2-D2D6534DD553}"/>
          </ac:cxnSpMkLst>
        </pc:cxnChg>
        <pc:cxnChg chg="add mod">
          <ac:chgData name="Clara Garrone" userId="3ae736b4-4a44-468f-9608-ec7d0b623c6d" providerId="ADAL" clId="{91EA1B5A-071A-4C8B-8DAB-A3579A212949}" dt="2024-04-19T09:23:11.375" v="3354" actId="1076"/>
          <ac:cxnSpMkLst>
            <pc:docMk/>
            <pc:sldMk cId="548304006" sldId="282"/>
            <ac:cxnSpMk id="12" creationId="{64A00D9C-F15D-7A48-97A7-4FEA67516394}"/>
          </ac:cxnSpMkLst>
        </pc:cxnChg>
      </pc:sldChg>
      <pc:sldChg chg="del modTransition">
        <pc:chgData name="Clara Garrone" userId="3ae736b4-4a44-468f-9608-ec7d0b623c6d" providerId="ADAL" clId="{91EA1B5A-071A-4C8B-8DAB-A3579A212949}" dt="2024-04-19T14:40:26.533" v="7518" actId="47"/>
        <pc:sldMkLst>
          <pc:docMk/>
          <pc:sldMk cId="4289413241" sldId="283"/>
        </pc:sldMkLst>
      </pc:sldChg>
      <pc:sldChg chg="del modTransition">
        <pc:chgData name="Clara Garrone" userId="3ae736b4-4a44-468f-9608-ec7d0b623c6d" providerId="ADAL" clId="{91EA1B5A-071A-4C8B-8DAB-A3579A212949}" dt="2024-04-19T14:40:27.351" v="7519" actId="47"/>
        <pc:sldMkLst>
          <pc:docMk/>
          <pc:sldMk cId="2563083633" sldId="284"/>
        </pc:sldMkLst>
      </pc:sldChg>
      <pc:sldChg chg="addSp delSp modSp del mod modTransition">
        <pc:chgData name="Clara Garrone" userId="3ae736b4-4a44-468f-9608-ec7d0b623c6d" providerId="ADAL" clId="{91EA1B5A-071A-4C8B-8DAB-A3579A212949}" dt="2024-04-19T14:33:48.130" v="7458" actId="47"/>
        <pc:sldMkLst>
          <pc:docMk/>
          <pc:sldMk cId="151030006" sldId="285"/>
        </pc:sldMkLst>
        <pc:spChg chg="del">
          <ac:chgData name="Clara Garrone" userId="3ae736b4-4a44-468f-9608-ec7d0b623c6d" providerId="ADAL" clId="{91EA1B5A-071A-4C8B-8DAB-A3579A212949}" dt="2024-04-19T13:57:20.580" v="5903"/>
          <ac:spMkLst>
            <pc:docMk/>
            <pc:sldMk cId="151030006" sldId="285"/>
            <ac:spMk id="3" creationId="{ADF01E00-70E0-F056-1A36-58D0E9628280}"/>
          </ac:spMkLst>
        </pc:spChg>
        <pc:spChg chg="add mod">
          <ac:chgData name="Clara Garrone" userId="3ae736b4-4a44-468f-9608-ec7d0b623c6d" providerId="ADAL" clId="{91EA1B5A-071A-4C8B-8DAB-A3579A212949}" dt="2024-04-19T14:25:59.081" v="6871" actId="478"/>
          <ac:spMkLst>
            <pc:docMk/>
            <pc:sldMk cId="151030006" sldId="285"/>
            <ac:spMk id="9" creationId="{CE6B64D3-728A-51CF-4325-4BD708A87BD2}"/>
          </ac:spMkLst>
        </pc:spChg>
        <pc:graphicFrameChg chg="add del mod">
          <ac:chgData name="Clara Garrone" userId="3ae736b4-4a44-468f-9608-ec7d0b623c6d" providerId="ADAL" clId="{91EA1B5A-071A-4C8B-8DAB-A3579A212949}" dt="2024-04-19T14:25:59.081" v="6871" actId="478"/>
          <ac:graphicFrameMkLst>
            <pc:docMk/>
            <pc:sldMk cId="151030006" sldId="285"/>
            <ac:graphicFrameMk id="7" creationId="{F85DA9EC-8193-B4E2-D6B9-3D857B8E5476}"/>
          </ac:graphicFrameMkLst>
        </pc:graphicFrameChg>
      </pc:sldChg>
      <pc:sldChg chg="addSp delSp modSp add del mod">
        <pc:chgData name="Clara Garrone" userId="3ae736b4-4a44-468f-9608-ec7d0b623c6d" providerId="ADAL" clId="{91EA1B5A-071A-4C8B-8DAB-A3579A212949}" dt="2024-04-19T10:12:05.615" v="5470" actId="47"/>
        <pc:sldMkLst>
          <pc:docMk/>
          <pc:sldMk cId="315213856" sldId="286"/>
        </pc:sldMkLst>
        <pc:spChg chg="add mod">
          <ac:chgData name="Clara Garrone" userId="3ae736b4-4a44-468f-9608-ec7d0b623c6d" providerId="ADAL" clId="{91EA1B5A-071A-4C8B-8DAB-A3579A212949}" dt="2024-04-16T08:12:06.358" v="1322" actId="1076"/>
          <ac:spMkLst>
            <pc:docMk/>
            <pc:sldMk cId="315213856" sldId="286"/>
            <ac:spMk id="2" creationId="{E64C193F-7A13-E97D-FED0-DC0AF6E7B22F}"/>
          </ac:spMkLst>
        </pc:spChg>
        <pc:spChg chg="add del mod">
          <ac:chgData name="Clara Garrone" userId="3ae736b4-4a44-468f-9608-ec7d0b623c6d" providerId="ADAL" clId="{91EA1B5A-071A-4C8B-8DAB-A3579A212949}" dt="2024-04-19T10:05:08.882" v="5088" actId="478"/>
          <ac:spMkLst>
            <pc:docMk/>
            <pc:sldMk cId="315213856" sldId="286"/>
            <ac:spMk id="3" creationId="{32ADFBAA-1897-7A9D-1F3B-924CDF294DB9}"/>
          </ac:spMkLst>
        </pc:spChg>
        <pc:spChg chg="add del mod">
          <ac:chgData name="Clara Garrone" userId="3ae736b4-4a44-468f-9608-ec7d0b623c6d" providerId="ADAL" clId="{91EA1B5A-071A-4C8B-8DAB-A3579A212949}" dt="2024-04-19T10:05:50.814" v="5090" actId="22"/>
          <ac:spMkLst>
            <pc:docMk/>
            <pc:sldMk cId="315213856" sldId="286"/>
            <ac:spMk id="8" creationId="{D2BDC2F2-BE8F-22D8-54C1-00A5B10CF8F3}"/>
          </ac:spMkLst>
        </pc:spChg>
        <pc:picChg chg="del mod">
          <ac:chgData name="Clara Garrone" userId="3ae736b4-4a44-468f-9608-ec7d0b623c6d" providerId="ADAL" clId="{91EA1B5A-071A-4C8B-8DAB-A3579A212949}" dt="2024-04-19T10:05:10.189" v="5089" actId="478"/>
          <ac:picMkLst>
            <pc:docMk/>
            <pc:sldMk cId="315213856" sldId="286"/>
            <ac:picMk id="6" creationId="{E8161726-1BB2-B41C-D2CA-2B2721264ABD}"/>
          </ac:picMkLst>
        </pc:picChg>
        <pc:picChg chg="add mod ord">
          <ac:chgData name="Clara Garrone" userId="3ae736b4-4a44-468f-9608-ec7d0b623c6d" providerId="ADAL" clId="{91EA1B5A-071A-4C8B-8DAB-A3579A212949}" dt="2024-04-19T10:06:26.541" v="5094" actId="1076"/>
          <ac:picMkLst>
            <pc:docMk/>
            <pc:sldMk cId="315213856" sldId="286"/>
            <ac:picMk id="10" creationId="{E38515C9-06CE-5CF4-AC16-7E8DDFBF2191}"/>
          </ac:picMkLst>
        </pc:picChg>
      </pc:sldChg>
      <pc:sldChg chg="addSp delSp modSp add del mod ord">
        <pc:chgData name="Clara Garrone" userId="3ae736b4-4a44-468f-9608-ec7d0b623c6d" providerId="ADAL" clId="{91EA1B5A-071A-4C8B-8DAB-A3579A212949}" dt="2024-04-19T10:05:06.913" v="5087" actId="47"/>
        <pc:sldMkLst>
          <pc:docMk/>
          <pc:sldMk cId="1945387478" sldId="287"/>
        </pc:sldMkLst>
        <pc:spChg chg="add mod">
          <ac:chgData name="Clara Garrone" userId="3ae736b4-4a44-468f-9608-ec7d0b623c6d" providerId="ADAL" clId="{91EA1B5A-071A-4C8B-8DAB-A3579A212949}" dt="2024-04-16T08:09:03.707" v="1309" actId="14100"/>
          <ac:spMkLst>
            <pc:docMk/>
            <pc:sldMk cId="1945387478" sldId="287"/>
            <ac:spMk id="2" creationId="{B03D36CC-4F01-A8A8-D60F-EED71E18B7D8}"/>
          </ac:spMkLst>
        </pc:spChg>
        <pc:spChg chg="add mod">
          <ac:chgData name="Clara Garrone" userId="3ae736b4-4a44-468f-9608-ec7d0b623c6d" providerId="ADAL" clId="{91EA1B5A-071A-4C8B-8DAB-A3579A212949}" dt="2024-04-16T08:12:51.801" v="1352" actId="1076"/>
          <ac:spMkLst>
            <pc:docMk/>
            <pc:sldMk cId="1945387478" sldId="287"/>
            <ac:spMk id="7" creationId="{6F44A06E-71C0-D0AA-8429-663C37D1D97F}"/>
          </ac:spMkLst>
        </pc:spChg>
        <pc:picChg chg="add del mod">
          <ac:chgData name="Clara Garrone" userId="3ae736b4-4a44-468f-9608-ec7d0b623c6d" providerId="ADAL" clId="{91EA1B5A-071A-4C8B-8DAB-A3579A212949}" dt="2024-04-16T08:11:45.148" v="1316" actId="478"/>
          <ac:picMkLst>
            <pc:docMk/>
            <pc:sldMk cId="1945387478" sldId="287"/>
            <ac:picMk id="3" creationId="{004DC631-087D-5A77-3834-BB783CFD2373}"/>
          </ac:picMkLst>
        </pc:picChg>
        <pc:picChg chg="mod">
          <ac:chgData name="Clara Garrone" userId="3ae736b4-4a44-468f-9608-ec7d0b623c6d" providerId="ADAL" clId="{91EA1B5A-071A-4C8B-8DAB-A3579A212949}" dt="2024-04-16T08:08:54.218" v="1307" actId="1076"/>
          <ac:picMkLst>
            <pc:docMk/>
            <pc:sldMk cId="1945387478" sldId="287"/>
            <ac:picMk id="6" creationId="{E8161726-1BB2-B41C-D2CA-2B2721264ABD}"/>
          </ac:picMkLst>
        </pc:picChg>
      </pc:sldChg>
      <pc:sldChg chg="addSp modSp add del mod">
        <pc:chgData name="Clara Garrone" userId="3ae736b4-4a44-468f-9608-ec7d0b623c6d" providerId="ADAL" clId="{91EA1B5A-071A-4C8B-8DAB-A3579A212949}" dt="2024-04-19T10:12:16.972" v="5471" actId="47"/>
        <pc:sldMkLst>
          <pc:docMk/>
          <pc:sldMk cId="1024352525" sldId="288"/>
        </pc:sldMkLst>
        <pc:spChg chg="add mod">
          <ac:chgData name="Clara Garrone" userId="3ae736b4-4a44-468f-9608-ec7d0b623c6d" providerId="ADAL" clId="{91EA1B5A-071A-4C8B-8DAB-A3579A212949}" dt="2024-04-16T08:12:17.905" v="1324" actId="1076"/>
          <ac:spMkLst>
            <pc:docMk/>
            <pc:sldMk cId="1024352525" sldId="288"/>
            <ac:spMk id="2" creationId="{B154604B-798E-4EA8-92F5-D5C6A9D2CAE5}"/>
          </ac:spMkLst>
        </pc:spChg>
        <pc:spChg chg="add mod">
          <ac:chgData name="Clara Garrone" userId="3ae736b4-4a44-468f-9608-ec7d0b623c6d" providerId="ADAL" clId="{91EA1B5A-071A-4C8B-8DAB-A3579A212949}" dt="2024-04-16T08:13:17.600" v="1362" actId="20577"/>
          <ac:spMkLst>
            <pc:docMk/>
            <pc:sldMk cId="1024352525" sldId="288"/>
            <ac:spMk id="3" creationId="{2E84B5CC-6EDC-9CDC-953E-0C979B0C7635}"/>
          </ac:spMkLst>
        </pc:spChg>
      </pc:sldChg>
      <pc:sldChg chg="addSp delSp modSp add del mod ord modTransition">
        <pc:chgData name="Clara Garrone" userId="3ae736b4-4a44-468f-9608-ec7d0b623c6d" providerId="ADAL" clId="{91EA1B5A-071A-4C8B-8DAB-A3579A212949}" dt="2024-04-19T14:24:55.765" v="6821" actId="47"/>
        <pc:sldMkLst>
          <pc:docMk/>
          <pc:sldMk cId="2949306904" sldId="289"/>
        </pc:sldMkLst>
        <pc:spChg chg="mod">
          <ac:chgData name="Clara Garrone" userId="3ae736b4-4a44-468f-9608-ec7d0b623c6d" providerId="ADAL" clId="{91EA1B5A-071A-4C8B-8DAB-A3579A212949}" dt="2024-04-16T08:22:45.022" v="1409" actId="20577"/>
          <ac:spMkLst>
            <pc:docMk/>
            <pc:sldMk cId="2949306904" sldId="289"/>
            <ac:spMk id="2" creationId="{C76215FA-8A6E-52BB-9FD0-F9D21229E0E9}"/>
          </ac:spMkLst>
        </pc:spChg>
        <pc:spChg chg="mod">
          <ac:chgData name="Clara Garrone" userId="3ae736b4-4a44-468f-9608-ec7d0b623c6d" providerId="ADAL" clId="{91EA1B5A-071A-4C8B-8DAB-A3579A212949}" dt="2024-04-16T08:26:39.539" v="1429" actId="20577"/>
          <ac:spMkLst>
            <pc:docMk/>
            <pc:sldMk cId="2949306904" sldId="289"/>
            <ac:spMk id="5" creationId="{0EB9ABBE-434D-49E4-7DE2-B5CF1CB91208}"/>
          </ac:spMkLst>
        </pc:spChg>
        <pc:graphicFrameChg chg="add mod">
          <ac:chgData name="Clara Garrone" userId="3ae736b4-4a44-468f-9608-ec7d0b623c6d" providerId="ADAL" clId="{91EA1B5A-071A-4C8B-8DAB-A3579A212949}" dt="2024-04-19T14:12:22.174" v="6328" actId="1076"/>
          <ac:graphicFrameMkLst>
            <pc:docMk/>
            <pc:sldMk cId="2949306904" sldId="289"/>
            <ac:graphicFrameMk id="7" creationId="{94C53B25-991E-D072-5640-F1A4CD89BC5C}"/>
          </ac:graphicFrameMkLst>
        </pc:graphicFrameChg>
        <pc:picChg chg="add del mod">
          <ac:chgData name="Clara Garrone" userId="3ae736b4-4a44-468f-9608-ec7d0b623c6d" providerId="ADAL" clId="{91EA1B5A-071A-4C8B-8DAB-A3579A212949}" dt="2024-04-19T13:57:23.053" v="5904" actId="21"/>
          <ac:picMkLst>
            <pc:docMk/>
            <pc:sldMk cId="2949306904" sldId="289"/>
            <ac:picMk id="6" creationId="{707344E1-5FB5-714E-8728-C17C1502F49A}"/>
          </ac:picMkLst>
        </pc:picChg>
        <pc:picChg chg="del">
          <ac:chgData name="Clara Garrone" userId="3ae736b4-4a44-468f-9608-ec7d0b623c6d" providerId="ADAL" clId="{91EA1B5A-071A-4C8B-8DAB-A3579A212949}" dt="2024-04-16T08:26:21.006" v="1418" actId="478"/>
          <ac:picMkLst>
            <pc:docMk/>
            <pc:sldMk cId="2949306904" sldId="289"/>
            <ac:picMk id="7" creationId="{DB299F45-61C3-0FC2-35B3-A3FC5652E3B5}"/>
          </ac:picMkLst>
        </pc:picChg>
        <pc:picChg chg="del">
          <ac:chgData name="Clara Garrone" userId="3ae736b4-4a44-468f-9608-ec7d0b623c6d" providerId="ADAL" clId="{91EA1B5A-071A-4C8B-8DAB-A3579A212949}" dt="2024-04-16T08:26:20.385" v="1417" actId="478"/>
          <ac:picMkLst>
            <pc:docMk/>
            <pc:sldMk cId="2949306904" sldId="289"/>
            <ac:picMk id="9" creationId="{24D19253-D296-061D-EBF8-D3D5379E62AA}"/>
          </ac:picMkLst>
        </pc:picChg>
      </pc:sldChg>
      <pc:sldChg chg="addSp delSp modSp add del mod ord modClrScheme chgLayout">
        <pc:chgData name="Clara Garrone" userId="3ae736b4-4a44-468f-9608-ec7d0b623c6d" providerId="ADAL" clId="{91EA1B5A-071A-4C8B-8DAB-A3579A212949}" dt="2024-04-19T09:26:27.347" v="3422" actId="47"/>
        <pc:sldMkLst>
          <pc:docMk/>
          <pc:sldMk cId="4026646284" sldId="290"/>
        </pc:sldMkLst>
        <pc:spChg chg="mod">
          <ac:chgData name="Clara Garrone" userId="3ae736b4-4a44-468f-9608-ec7d0b623c6d" providerId="ADAL" clId="{91EA1B5A-071A-4C8B-8DAB-A3579A212949}" dt="2024-04-19T09:13:56.630" v="2301" actId="21"/>
          <ac:spMkLst>
            <pc:docMk/>
            <pc:sldMk cId="4026646284" sldId="290"/>
            <ac:spMk id="2" creationId="{B1A77E45-170F-EE7C-0AE1-5D75F080F5B6}"/>
          </ac:spMkLst>
        </pc:spChg>
        <pc:spChg chg="mod">
          <ac:chgData name="Clara Garrone" userId="3ae736b4-4a44-468f-9608-ec7d0b623c6d" providerId="ADAL" clId="{91EA1B5A-071A-4C8B-8DAB-A3579A212949}" dt="2024-04-19T09:14:06.757" v="2303" actId="21"/>
          <ac:spMkLst>
            <pc:docMk/>
            <pc:sldMk cId="4026646284" sldId="290"/>
            <ac:spMk id="3" creationId="{4518FEF2-7548-365B-F219-3AA27596D9F2}"/>
          </ac:spMkLst>
        </pc:spChg>
        <pc:spChg chg="mod">
          <ac:chgData name="Clara Garrone" userId="3ae736b4-4a44-468f-9608-ec7d0b623c6d" providerId="ADAL" clId="{91EA1B5A-071A-4C8B-8DAB-A3579A212949}" dt="2024-04-19T07:53:25.566" v="2225" actId="26606"/>
          <ac:spMkLst>
            <pc:docMk/>
            <pc:sldMk cId="4026646284" sldId="290"/>
            <ac:spMk id="4" creationId="{A2059C77-028E-F009-D158-12657E8B46C5}"/>
          </ac:spMkLst>
        </pc:spChg>
        <pc:spChg chg="mod">
          <ac:chgData name="Clara Garrone" userId="3ae736b4-4a44-468f-9608-ec7d0b623c6d" providerId="ADAL" clId="{91EA1B5A-071A-4C8B-8DAB-A3579A212949}" dt="2024-04-19T07:53:25.566" v="2225" actId="26606"/>
          <ac:spMkLst>
            <pc:docMk/>
            <pc:sldMk cId="4026646284" sldId="290"/>
            <ac:spMk id="5" creationId="{B952E478-06DD-F622-67C8-8E7CA15CD6C2}"/>
          </ac:spMkLst>
        </pc:spChg>
        <pc:picChg chg="add del mod ord modCrop">
          <ac:chgData name="Clara Garrone" userId="3ae736b4-4a44-468f-9608-ec7d0b623c6d" providerId="ADAL" clId="{91EA1B5A-071A-4C8B-8DAB-A3579A212949}" dt="2024-04-19T09:13:49.316" v="2299" actId="21"/>
          <ac:picMkLst>
            <pc:docMk/>
            <pc:sldMk cId="4026646284" sldId="290"/>
            <ac:picMk id="7" creationId="{C077AD33-EA3F-9A2F-5700-5D8C6B79FE45}"/>
          </ac:picMkLst>
        </pc:picChg>
        <pc:picChg chg="add del mod">
          <ac:chgData name="Clara Garrone" userId="3ae736b4-4a44-468f-9608-ec7d0b623c6d" providerId="ADAL" clId="{91EA1B5A-071A-4C8B-8DAB-A3579A212949}" dt="2024-04-19T09:13:07.502" v="2287" actId="478"/>
          <ac:picMkLst>
            <pc:docMk/>
            <pc:sldMk cId="4026646284" sldId="290"/>
            <ac:picMk id="8" creationId="{8DAFB804-0E46-1376-E254-1D19E7C3D04F}"/>
          </ac:picMkLst>
        </pc:picChg>
        <pc:picChg chg="add del mod">
          <ac:chgData name="Clara Garrone" userId="3ae736b4-4a44-468f-9608-ec7d0b623c6d" providerId="ADAL" clId="{91EA1B5A-071A-4C8B-8DAB-A3579A212949}" dt="2024-04-19T09:13:44.433" v="2297" actId="21"/>
          <ac:picMkLst>
            <pc:docMk/>
            <pc:sldMk cId="4026646284" sldId="290"/>
            <ac:picMk id="1026" creationId="{29224967-C3EA-5C07-846E-249CE88691D7}"/>
          </ac:picMkLst>
        </pc:picChg>
        <pc:cxnChg chg="add del mod">
          <ac:chgData name="Clara Garrone" userId="3ae736b4-4a44-468f-9608-ec7d0b623c6d" providerId="ADAL" clId="{91EA1B5A-071A-4C8B-8DAB-A3579A212949}" dt="2024-04-19T09:13:17.982" v="2292" actId="21"/>
          <ac:cxnSpMkLst>
            <pc:docMk/>
            <pc:sldMk cId="4026646284" sldId="290"/>
            <ac:cxnSpMk id="10" creationId="{0E81C4E5-2A04-314C-C3B2-D2D6534DD553}"/>
          </ac:cxnSpMkLst>
        </pc:cxnChg>
      </pc:sldChg>
      <pc:sldChg chg="addSp delSp modSp add mod ord modTransition modShow modNotesTx">
        <pc:chgData name="Clara Garrone" userId="3ae736b4-4a44-468f-9608-ec7d0b623c6d" providerId="ADAL" clId="{91EA1B5A-071A-4C8B-8DAB-A3579A212949}" dt="2024-04-22T12:25:47.597" v="13947" actId="729"/>
        <pc:sldMkLst>
          <pc:docMk/>
          <pc:sldMk cId="994362715" sldId="291"/>
        </pc:sldMkLst>
        <pc:spChg chg="add mod">
          <ac:chgData name="Clara Garrone" userId="3ae736b4-4a44-468f-9608-ec7d0b623c6d" providerId="ADAL" clId="{91EA1B5A-071A-4C8B-8DAB-A3579A212949}" dt="2024-04-22T08:58:36.024" v="13096" actId="1035"/>
          <ac:spMkLst>
            <pc:docMk/>
            <pc:sldMk cId="994362715" sldId="291"/>
            <ac:spMk id="2" creationId="{B3FE83CC-6E99-F1CA-E160-12517022D92B}"/>
          </ac:spMkLst>
        </pc:spChg>
        <pc:spChg chg="del">
          <ac:chgData name="Clara Garrone" userId="3ae736b4-4a44-468f-9608-ec7d0b623c6d" providerId="ADAL" clId="{91EA1B5A-071A-4C8B-8DAB-A3579A212949}" dt="2024-04-22T07:24:25.063" v="9478" actId="478"/>
          <ac:spMkLst>
            <pc:docMk/>
            <pc:sldMk cId="994362715" sldId="291"/>
            <ac:spMk id="6" creationId="{09F60893-EED4-0792-B86F-109F446AF717}"/>
          </ac:spMkLst>
        </pc:spChg>
        <pc:spChg chg="mod">
          <ac:chgData name="Clara Garrone" userId="3ae736b4-4a44-468f-9608-ec7d0b623c6d" providerId="ADAL" clId="{91EA1B5A-071A-4C8B-8DAB-A3579A212949}" dt="2024-04-22T07:25:07.159" v="9487" actId="1076"/>
          <ac:spMkLst>
            <pc:docMk/>
            <pc:sldMk cId="994362715" sldId="291"/>
            <ac:spMk id="9" creationId="{420D7530-7F2E-F42E-0D05-44B5AC59E4B9}"/>
          </ac:spMkLst>
        </pc:spChg>
        <pc:spChg chg="mod">
          <ac:chgData name="Clara Garrone" userId="3ae736b4-4a44-468f-9608-ec7d0b623c6d" providerId="ADAL" clId="{91EA1B5A-071A-4C8B-8DAB-A3579A212949}" dt="2024-04-22T08:58:49.544" v="13097" actId="255"/>
          <ac:spMkLst>
            <pc:docMk/>
            <pc:sldMk cId="994362715" sldId="291"/>
            <ac:spMk id="12" creationId="{5FE514DB-D4CB-4C82-9A2B-7B3A790B4872}"/>
          </ac:spMkLst>
        </pc:spChg>
        <pc:spChg chg="mod">
          <ac:chgData name="Clara Garrone" userId="3ae736b4-4a44-468f-9608-ec7d0b623c6d" providerId="ADAL" clId="{91EA1B5A-071A-4C8B-8DAB-A3579A212949}" dt="2024-04-22T08:58:31.806" v="13082" actId="20577"/>
          <ac:spMkLst>
            <pc:docMk/>
            <pc:sldMk cId="994362715" sldId="291"/>
            <ac:spMk id="34" creationId="{5605C230-C8CC-90C3-D6A0-70CA7476882B}"/>
          </ac:spMkLst>
        </pc:spChg>
      </pc:sldChg>
      <pc:sldChg chg="add del ord modTransition">
        <pc:chgData name="Clara Garrone" userId="3ae736b4-4a44-468f-9608-ec7d0b623c6d" providerId="ADAL" clId="{91EA1B5A-071A-4C8B-8DAB-A3579A212949}" dt="2024-04-19T13:47:26.809" v="5771" actId="47"/>
        <pc:sldMkLst>
          <pc:docMk/>
          <pc:sldMk cId="278263687" sldId="292"/>
        </pc:sldMkLst>
      </pc:sldChg>
      <pc:sldChg chg="delSp modSp add mod modTransition modNotesTx">
        <pc:chgData name="Clara Garrone" userId="3ae736b4-4a44-468f-9608-ec7d0b623c6d" providerId="ADAL" clId="{91EA1B5A-071A-4C8B-8DAB-A3579A212949}" dt="2024-04-22T07:28:50.542" v="9566" actId="1076"/>
        <pc:sldMkLst>
          <pc:docMk/>
          <pc:sldMk cId="847003351" sldId="293"/>
        </pc:sldMkLst>
        <pc:spChg chg="mod">
          <ac:chgData name="Clara Garrone" userId="3ae736b4-4a44-468f-9608-ec7d0b623c6d" providerId="ADAL" clId="{91EA1B5A-071A-4C8B-8DAB-A3579A212949}" dt="2024-04-22T07:28:50.542" v="9566" actId="1076"/>
          <ac:spMkLst>
            <pc:docMk/>
            <pc:sldMk cId="847003351" sldId="293"/>
            <ac:spMk id="3" creationId="{A5E62676-122B-EF51-40CE-5AEA664EBD34}"/>
          </ac:spMkLst>
        </pc:spChg>
        <pc:spChg chg="mod">
          <ac:chgData name="Clara Garrone" userId="3ae736b4-4a44-468f-9608-ec7d0b623c6d" providerId="ADAL" clId="{91EA1B5A-071A-4C8B-8DAB-A3579A212949}" dt="2024-04-19T09:29:29.507" v="3699" actId="1036"/>
          <ac:spMkLst>
            <pc:docMk/>
            <pc:sldMk cId="847003351" sldId="293"/>
            <ac:spMk id="5" creationId="{08B0B496-95A3-6466-113C-9E79F2123AA0}"/>
          </ac:spMkLst>
        </pc:spChg>
        <pc:spChg chg="mod">
          <ac:chgData name="Clara Garrone" userId="3ae736b4-4a44-468f-9608-ec7d0b623c6d" providerId="ADAL" clId="{91EA1B5A-071A-4C8B-8DAB-A3579A212949}" dt="2024-04-19T09:29:33.306" v="3709" actId="1035"/>
          <ac:spMkLst>
            <pc:docMk/>
            <pc:sldMk cId="847003351" sldId="293"/>
            <ac:spMk id="6" creationId="{09F60893-EED4-0792-B86F-109F446AF717}"/>
          </ac:spMkLst>
        </pc:spChg>
        <pc:spChg chg="del">
          <ac:chgData name="Clara Garrone" userId="3ae736b4-4a44-468f-9608-ec7d0b623c6d" providerId="ADAL" clId="{91EA1B5A-071A-4C8B-8DAB-A3579A212949}" dt="2024-04-19T09:29:24.547" v="3683" actId="478"/>
          <ac:spMkLst>
            <pc:docMk/>
            <pc:sldMk cId="847003351" sldId="293"/>
            <ac:spMk id="7" creationId="{41755706-A519-6BD3-6550-72A92B31C069}"/>
          </ac:spMkLst>
        </pc:spChg>
        <pc:spChg chg="del">
          <ac:chgData name="Clara Garrone" userId="3ae736b4-4a44-468f-9608-ec7d0b623c6d" providerId="ADAL" clId="{91EA1B5A-071A-4C8B-8DAB-A3579A212949}" dt="2024-04-19T09:29:30.703" v="3700" actId="478"/>
          <ac:spMkLst>
            <pc:docMk/>
            <pc:sldMk cId="847003351" sldId="293"/>
            <ac:spMk id="8" creationId="{D3E54E86-5D17-4DEF-DF41-E880D14DDA40}"/>
          </ac:spMkLst>
        </pc:spChg>
        <pc:spChg chg="del">
          <ac:chgData name="Clara Garrone" userId="3ae736b4-4a44-468f-9608-ec7d0b623c6d" providerId="ADAL" clId="{91EA1B5A-071A-4C8B-8DAB-A3579A212949}" dt="2024-04-19T09:29:34.731" v="3710" actId="478"/>
          <ac:spMkLst>
            <pc:docMk/>
            <pc:sldMk cId="847003351" sldId="293"/>
            <ac:spMk id="9" creationId="{420D7530-7F2E-F42E-0D05-44B5AC59E4B9}"/>
          </ac:spMkLst>
        </pc:spChg>
        <pc:spChg chg="mod">
          <ac:chgData name="Clara Garrone" userId="3ae736b4-4a44-468f-9608-ec7d0b623c6d" providerId="ADAL" clId="{91EA1B5A-071A-4C8B-8DAB-A3579A212949}" dt="2024-04-19T09:30:27.884" v="3789" actId="20577"/>
          <ac:spMkLst>
            <pc:docMk/>
            <pc:sldMk cId="847003351" sldId="293"/>
            <ac:spMk id="12" creationId="{5FE514DB-D4CB-4C82-9A2B-7B3A790B4872}"/>
          </ac:spMkLst>
        </pc:spChg>
        <pc:spChg chg="mod">
          <ac:chgData name="Clara Garrone" userId="3ae736b4-4a44-468f-9608-ec7d0b623c6d" providerId="ADAL" clId="{91EA1B5A-071A-4C8B-8DAB-A3579A212949}" dt="2024-04-19T09:29:41.877" v="3712" actId="207"/>
          <ac:spMkLst>
            <pc:docMk/>
            <pc:sldMk cId="847003351" sldId="293"/>
            <ac:spMk id="34" creationId="{5605C230-C8CC-90C3-D6A0-70CA7476882B}"/>
          </ac:spMkLst>
        </pc:spChg>
      </pc:sldChg>
      <pc:sldChg chg="addSp delSp modSp add mod ord modTransition modAnim modNotesTx">
        <pc:chgData name="Clara Garrone" userId="3ae736b4-4a44-468f-9608-ec7d0b623c6d" providerId="ADAL" clId="{91EA1B5A-071A-4C8B-8DAB-A3579A212949}" dt="2024-04-22T07:47:19.746" v="11092" actId="20577"/>
        <pc:sldMkLst>
          <pc:docMk/>
          <pc:sldMk cId="842720830" sldId="294"/>
        </pc:sldMkLst>
        <pc:spChg chg="mod">
          <ac:chgData name="Clara Garrone" userId="3ae736b4-4a44-468f-9608-ec7d0b623c6d" providerId="ADAL" clId="{91EA1B5A-071A-4C8B-8DAB-A3579A212949}" dt="2024-04-22T07:33:58.114" v="10139" actId="255"/>
          <ac:spMkLst>
            <pc:docMk/>
            <pc:sldMk cId="842720830" sldId="294"/>
            <ac:spMk id="2" creationId="{C76215FA-8A6E-52BB-9FD0-F9D21229E0E9}"/>
          </ac:spMkLst>
        </pc:spChg>
        <pc:spChg chg="del">
          <ac:chgData name="Clara Garrone" userId="3ae736b4-4a44-468f-9608-ec7d0b623c6d" providerId="ADAL" clId="{91EA1B5A-071A-4C8B-8DAB-A3579A212949}" dt="2024-04-22T07:35:06.225" v="10160" actId="478"/>
          <ac:spMkLst>
            <pc:docMk/>
            <pc:sldMk cId="842720830" sldId="294"/>
            <ac:spMk id="4" creationId="{6B8411C3-A70D-EFCB-F2DC-B97831913ADA}"/>
          </ac:spMkLst>
        </pc:spChg>
        <pc:spChg chg="mod">
          <ac:chgData name="Clara Garrone" userId="3ae736b4-4a44-468f-9608-ec7d0b623c6d" providerId="ADAL" clId="{91EA1B5A-071A-4C8B-8DAB-A3579A212949}" dt="2024-04-22T07:47:19.746" v="11092" actId="20577"/>
          <ac:spMkLst>
            <pc:docMk/>
            <pc:sldMk cId="842720830" sldId="294"/>
            <ac:spMk id="5" creationId="{0EB9ABBE-434D-49E4-7DE2-B5CF1CB91208}"/>
          </ac:spMkLst>
        </pc:spChg>
        <pc:picChg chg="mod modCrop">
          <ac:chgData name="Clara Garrone" userId="3ae736b4-4a44-468f-9608-ec7d0b623c6d" providerId="ADAL" clId="{91EA1B5A-071A-4C8B-8DAB-A3579A212949}" dt="2024-04-19T09:42:25.993" v="4508" actId="1076"/>
          <ac:picMkLst>
            <pc:docMk/>
            <pc:sldMk cId="842720830" sldId="294"/>
            <ac:picMk id="7" creationId="{DB299F45-61C3-0FC2-35B3-A3FC5652E3B5}"/>
          </ac:picMkLst>
        </pc:picChg>
        <pc:picChg chg="mod modCrop">
          <ac:chgData name="Clara Garrone" userId="3ae736b4-4a44-468f-9608-ec7d0b623c6d" providerId="ADAL" clId="{91EA1B5A-071A-4C8B-8DAB-A3579A212949}" dt="2024-04-19T09:42:09.756" v="4503" actId="732"/>
          <ac:picMkLst>
            <pc:docMk/>
            <pc:sldMk cId="842720830" sldId="294"/>
            <ac:picMk id="9" creationId="{24D19253-D296-061D-EBF8-D3D5379E62AA}"/>
          </ac:picMkLst>
        </pc:picChg>
        <pc:picChg chg="add mod">
          <ac:chgData name="Clara Garrone" userId="3ae736b4-4a44-468f-9608-ec7d0b623c6d" providerId="ADAL" clId="{91EA1B5A-071A-4C8B-8DAB-A3579A212949}" dt="2024-04-19T09:42:24.337" v="4507" actId="1076"/>
          <ac:picMkLst>
            <pc:docMk/>
            <pc:sldMk cId="842720830" sldId="294"/>
            <ac:picMk id="2050" creationId="{555B63EE-260C-27C0-0D1B-680700D7883D}"/>
          </ac:picMkLst>
        </pc:picChg>
      </pc:sldChg>
      <pc:sldChg chg="addSp delSp modSp add mod ord modTransition delCm modCm">
        <pc:chgData name="Clara Garrone" userId="3ae736b4-4a44-468f-9608-ec7d0b623c6d" providerId="ADAL" clId="{91EA1B5A-071A-4C8B-8DAB-A3579A212949}" dt="2024-04-22T12:25:22.093" v="13946"/>
        <pc:sldMkLst>
          <pc:docMk/>
          <pc:sldMk cId="589933532" sldId="295"/>
        </pc:sldMkLst>
        <pc:spChg chg="add del mod">
          <ac:chgData name="Clara Garrone" userId="3ae736b4-4a44-468f-9608-ec7d0b623c6d" providerId="ADAL" clId="{91EA1B5A-071A-4C8B-8DAB-A3579A212949}" dt="2024-04-19T10:00:34.789" v="5067" actId="478"/>
          <ac:spMkLst>
            <pc:docMk/>
            <pc:sldMk cId="589933532" sldId="295"/>
            <ac:spMk id="3" creationId="{CBF9CBDB-364B-8CBF-4E05-96838E2A837C}"/>
          </ac:spMkLst>
        </pc:spChg>
        <pc:spChg chg="mod">
          <ac:chgData name="Clara Garrone" userId="3ae736b4-4a44-468f-9608-ec7d0b623c6d" providerId="ADAL" clId="{91EA1B5A-071A-4C8B-8DAB-A3579A212949}" dt="2024-04-19T10:00:27.952" v="5066" actId="1076"/>
          <ac:spMkLst>
            <pc:docMk/>
            <pc:sldMk cId="589933532" sldId="295"/>
            <ac:spMk id="7" creationId="{BC71FCDD-DCE8-198D-75A2-618F9E7A2561}"/>
          </ac:spMkLst>
        </pc:spChg>
        <pc:picChg chg="add mod ord modCrop">
          <ac:chgData name="Clara Garrone" userId="3ae736b4-4a44-468f-9608-ec7d0b623c6d" providerId="ADAL" clId="{91EA1B5A-071A-4C8B-8DAB-A3579A212949}" dt="2024-04-22T12:00:00.536" v="13945" actId="732"/>
          <ac:picMkLst>
            <pc:docMk/>
            <pc:sldMk cId="589933532" sldId="295"/>
            <ac:picMk id="3" creationId="{131715C5-F17F-3846-94D4-D66353F085DB}"/>
          </ac:picMkLst>
        </pc:picChg>
        <pc:picChg chg="del">
          <ac:chgData name="Clara Garrone" userId="3ae736b4-4a44-468f-9608-ec7d0b623c6d" providerId="ADAL" clId="{91EA1B5A-071A-4C8B-8DAB-A3579A212949}" dt="2024-04-19T09:59:49.550" v="5055" actId="478"/>
          <ac:picMkLst>
            <pc:docMk/>
            <pc:sldMk cId="589933532" sldId="295"/>
            <ac:picMk id="6" creationId="{E8161726-1BB2-B41C-D2CA-2B2721264ABD}"/>
          </ac:picMkLst>
        </pc:picChg>
        <pc:picChg chg="add del mod">
          <ac:chgData name="Clara Garrone" userId="3ae736b4-4a44-468f-9608-ec7d0b623c6d" providerId="ADAL" clId="{91EA1B5A-071A-4C8B-8DAB-A3579A212949}" dt="2024-04-22T11:59:37.987" v="13939" actId="478"/>
          <ac:picMkLst>
            <pc:docMk/>
            <pc:sldMk cId="589933532" sldId="295"/>
            <ac:picMk id="3074" creationId="{CA5DC7DA-FE61-B802-DE97-2741CCAAB00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ra Garrone" userId="3ae736b4-4a44-468f-9608-ec7d0b623c6d" providerId="ADAL" clId="{91EA1B5A-071A-4C8B-8DAB-A3579A212949}" dt="2024-04-22T12:25:22.093" v="13946"/>
              <pc2:cmMkLst xmlns:pc2="http://schemas.microsoft.com/office/powerpoint/2019/9/main/command">
                <pc:docMk/>
                <pc:sldMk cId="589933532" sldId="295"/>
                <pc2:cmMk id="{5805F78E-D04A-4B3A-B8A4-C47D6A584573}"/>
              </pc2:cmMkLst>
            </pc226:cmChg>
          </p:ext>
        </pc:extLst>
      </pc:sldChg>
      <pc:sldChg chg="addSp delSp modSp new del mod ord modTransition">
        <pc:chgData name="Clara Garrone" userId="3ae736b4-4a44-468f-9608-ec7d0b623c6d" providerId="ADAL" clId="{91EA1B5A-071A-4C8B-8DAB-A3579A212949}" dt="2024-04-22T07:27:39.473" v="9519" actId="47"/>
        <pc:sldMkLst>
          <pc:docMk/>
          <pc:sldMk cId="2605370162" sldId="296"/>
        </pc:sldMkLst>
        <pc:spChg chg="mod">
          <ac:chgData name="Clara Garrone" userId="3ae736b4-4a44-468f-9608-ec7d0b623c6d" providerId="ADAL" clId="{91EA1B5A-071A-4C8B-8DAB-A3579A212949}" dt="2024-04-19T13:48:10.751" v="5773" actId="21"/>
          <ac:spMkLst>
            <pc:docMk/>
            <pc:sldMk cId="2605370162" sldId="296"/>
            <ac:spMk id="2" creationId="{EB8AC736-A5F4-31C1-8FEB-CF2ACA9F155B}"/>
          </ac:spMkLst>
        </pc:spChg>
        <pc:spChg chg="del">
          <ac:chgData name="Clara Garrone" userId="3ae736b4-4a44-468f-9608-ec7d0b623c6d" providerId="ADAL" clId="{91EA1B5A-071A-4C8B-8DAB-A3579A212949}" dt="2024-04-19T10:02:46.175" v="5076" actId="478"/>
          <ac:spMkLst>
            <pc:docMk/>
            <pc:sldMk cId="2605370162" sldId="296"/>
            <ac:spMk id="5" creationId="{C5D93974-E811-5D46-B31C-C29C28146A88}"/>
          </ac:spMkLst>
        </pc:spChg>
        <pc:spChg chg="add del mod">
          <ac:chgData name="Clara Garrone" userId="3ae736b4-4a44-468f-9608-ec7d0b623c6d" providerId="ADAL" clId="{91EA1B5A-071A-4C8B-8DAB-A3579A212949}" dt="2024-04-22T07:26:33.555" v="9503"/>
          <ac:spMkLst>
            <pc:docMk/>
            <pc:sldMk cId="2605370162" sldId="296"/>
            <ac:spMk id="6" creationId="{12DA131C-B48D-E8AA-5CED-83B8ECEECAC5}"/>
          </ac:spMkLst>
        </pc:spChg>
      </pc:sldChg>
      <pc:sldChg chg="addSp delSp modSp add mod ord modTransition">
        <pc:chgData name="Clara Garrone" userId="3ae736b4-4a44-468f-9608-ec7d0b623c6d" providerId="ADAL" clId="{91EA1B5A-071A-4C8B-8DAB-A3579A212949}" dt="2024-04-22T07:37:19.913" v="10215"/>
        <pc:sldMkLst>
          <pc:docMk/>
          <pc:sldMk cId="188544150" sldId="297"/>
        </pc:sldMkLst>
        <pc:spChg chg="del">
          <ac:chgData name="Clara Garrone" userId="3ae736b4-4a44-468f-9608-ec7d0b623c6d" providerId="ADAL" clId="{91EA1B5A-071A-4C8B-8DAB-A3579A212949}" dt="2024-04-19T10:10:17.359" v="5447" actId="478"/>
          <ac:spMkLst>
            <pc:docMk/>
            <pc:sldMk cId="188544150" sldId="297"/>
            <ac:spMk id="5" creationId="{08B0B496-95A3-6466-113C-9E79F2123AA0}"/>
          </ac:spMkLst>
        </pc:spChg>
        <pc:spChg chg="del">
          <ac:chgData name="Clara Garrone" userId="3ae736b4-4a44-468f-9608-ec7d0b623c6d" providerId="ADAL" clId="{91EA1B5A-071A-4C8B-8DAB-A3579A212949}" dt="2024-04-19T10:10:18.056" v="5448" actId="478"/>
          <ac:spMkLst>
            <pc:docMk/>
            <pc:sldMk cId="188544150" sldId="297"/>
            <ac:spMk id="6" creationId="{09F60893-EED4-0792-B86F-109F446AF717}"/>
          </ac:spMkLst>
        </pc:spChg>
        <pc:spChg chg="mod">
          <ac:chgData name="Clara Garrone" userId="3ae736b4-4a44-468f-9608-ec7d0b623c6d" providerId="ADAL" clId="{91EA1B5A-071A-4C8B-8DAB-A3579A212949}" dt="2024-04-19T11:39:12.597" v="5534" actId="1076"/>
          <ac:spMkLst>
            <pc:docMk/>
            <pc:sldMk cId="188544150" sldId="297"/>
            <ac:spMk id="12" creationId="{5FE514DB-D4CB-4C82-9A2B-7B3A790B4872}"/>
          </ac:spMkLst>
        </pc:spChg>
        <pc:spChg chg="del">
          <ac:chgData name="Clara Garrone" userId="3ae736b4-4a44-468f-9608-ec7d0b623c6d" providerId="ADAL" clId="{91EA1B5A-071A-4C8B-8DAB-A3579A212949}" dt="2024-04-19T10:10:16.482" v="5446" actId="478"/>
          <ac:spMkLst>
            <pc:docMk/>
            <pc:sldMk cId="188544150" sldId="297"/>
            <ac:spMk id="34" creationId="{5605C230-C8CC-90C3-D6A0-70CA7476882B}"/>
          </ac:spMkLst>
        </pc:spChg>
        <pc:graphicFrameChg chg="add mod modGraphic">
          <ac:chgData name="Clara Garrone" userId="3ae736b4-4a44-468f-9608-ec7d0b623c6d" providerId="ADAL" clId="{91EA1B5A-071A-4C8B-8DAB-A3579A212949}" dt="2024-04-22T07:37:19.913" v="10215"/>
          <ac:graphicFrameMkLst>
            <pc:docMk/>
            <pc:sldMk cId="188544150" sldId="297"/>
            <ac:graphicFrameMk id="2" creationId="{18375662-2781-C3A5-94BD-AFFFF98BA11B}"/>
          </ac:graphicFrameMkLst>
        </pc:graphicFrameChg>
      </pc:sldChg>
      <pc:sldChg chg="addSp delSp modSp add mod ord modNotes modNotesTx">
        <pc:chgData name="Clara Garrone" userId="3ae736b4-4a44-468f-9608-ec7d0b623c6d" providerId="ADAL" clId="{91EA1B5A-071A-4C8B-8DAB-A3579A212949}" dt="2024-04-22T09:45:06.225" v="13356" actId="255"/>
        <pc:sldMkLst>
          <pc:docMk/>
          <pc:sldMk cId="4128198132" sldId="298"/>
        </pc:sldMkLst>
        <pc:spChg chg="mod">
          <ac:chgData name="Clara Garrone" userId="3ae736b4-4a44-468f-9608-ec7d0b623c6d" providerId="ADAL" clId="{91EA1B5A-071A-4C8B-8DAB-A3579A212949}" dt="2024-04-22T09:44:59.722" v="13354" actId="27636"/>
          <ac:spMkLst>
            <pc:docMk/>
            <pc:sldMk cId="4128198132" sldId="298"/>
            <ac:spMk id="2" creationId="{C76215FA-8A6E-52BB-9FD0-F9D21229E0E9}"/>
          </ac:spMkLst>
        </pc:spChg>
        <pc:spChg chg="del">
          <ac:chgData name="Clara Garrone" userId="3ae736b4-4a44-468f-9608-ec7d0b623c6d" providerId="ADAL" clId="{91EA1B5A-071A-4C8B-8DAB-A3579A212949}" dt="2024-04-22T07:35:18.659" v="10162" actId="478"/>
          <ac:spMkLst>
            <pc:docMk/>
            <pc:sldMk cId="4128198132" sldId="298"/>
            <ac:spMk id="4" creationId="{6B8411C3-A70D-EFCB-F2DC-B97831913ADA}"/>
          </ac:spMkLst>
        </pc:spChg>
        <pc:spChg chg="mod">
          <ac:chgData name="Clara Garrone" userId="3ae736b4-4a44-468f-9608-ec7d0b623c6d" providerId="ADAL" clId="{91EA1B5A-071A-4C8B-8DAB-A3579A212949}" dt="2024-04-22T09:45:06.225" v="13356" actId="255"/>
          <ac:spMkLst>
            <pc:docMk/>
            <pc:sldMk cId="4128198132" sldId="298"/>
            <ac:spMk id="5" creationId="{0EB9ABBE-434D-49E4-7DE2-B5CF1CB91208}"/>
          </ac:spMkLst>
        </pc:spChg>
        <pc:graphicFrameChg chg="add del mod modGraphic">
          <ac:chgData name="Clara Garrone" userId="3ae736b4-4a44-468f-9608-ec7d0b623c6d" providerId="ADAL" clId="{91EA1B5A-071A-4C8B-8DAB-A3579A212949}" dt="2024-04-19T13:57:17.713" v="5902" actId="21"/>
          <ac:graphicFrameMkLst>
            <pc:docMk/>
            <pc:sldMk cId="4128198132" sldId="298"/>
            <ac:graphicFrameMk id="6" creationId="{F85DA9EC-8193-B4E2-D6B9-3D857B8E5476}"/>
          </ac:graphicFrameMkLst>
        </pc:graphicFrameChg>
        <pc:picChg chg="del">
          <ac:chgData name="Clara Garrone" userId="3ae736b4-4a44-468f-9608-ec7d0b623c6d" providerId="ADAL" clId="{91EA1B5A-071A-4C8B-8DAB-A3579A212949}" dt="2024-04-19T13:49:28.572" v="5805" actId="478"/>
          <ac:picMkLst>
            <pc:docMk/>
            <pc:sldMk cId="4128198132" sldId="298"/>
            <ac:picMk id="7" creationId="{DB299F45-61C3-0FC2-35B3-A3FC5652E3B5}"/>
          </ac:picMkLst>
        </pc:picChg>
        <pc:picChg chg="add mod">
          <ac:chgData name="Clara Garrone" userId="3ae736b4-4a44-468f-9608-ec7d0b623c6d" providerId="ADAL" clId="{91EA1B5A-071A-4C8B-8DAB-A3579A212949}" dt="2024-04-19T13:58:27.430" v="5921" actId="1035"/>
          <ac:picMkLst>
            <pc:docMk/>
            <pc:sldMk cId="4128198132" sldId="298"/>
            <ac:picMk id="8" creationId="{707344E1-5FB5-714E-8728-C17C1502F49A}"/>
          </ac:picMkLst>
        </pc:picChg>
        <pc:picChg chg="del">
          <ac:chgData name="Clara Garrone" userId="3ae736b4-4a44-468f-9608-ec7d0b623c6d" providerId="ADAL" clId="{91EA1B5A-071A-4C8B-8DAB-A3579A212949}" dt="2024-04-19T13:49:27.157" v="5804" actId="478"/>
          <ac:picMkLst>
            <pc:docMk/>
            <pc:sldMk cId="4128198132" sldId="298"/>
            <ac:picMk id="9" creationId="{24D19253-D296-061D-EBF8-D3D5379E62AA}"/>
          </ac:picMkLst>
        </pc:picChg>
        <pc:picChg chg="add mod">
          <ac:chgData name="Clara Garrone" userId="3ae736b4-4a44-468f-9608-ec7d0b623c6d" providerId="ADAL" clId="{91EA1B5A-071A-4C8B-8DAB-A3579A212949}" dt="2024-04-19T13:58:29.237" v="5927" actId="1035"/>
          <ac:picMkLst>
            <pc:docMk/>
            <pc:sldMk cId="4128198132" sldId="298"/>
            <ac:picMk id="10" creationId="{469BD6E5-1A41-AD3B-9F6A-E2E325C9B498}"/>
          </ac:picMkLst>
        </pc:picChg>
        <pc:picChg chg="del">
          <ac:chgData name="Clara Garrone" userId="3ae736b4-4a44-468f-9608-ec7d0b623c6d" providerId="ADAL" clId="{91EA1B5A-071A-4C8B-8DAB-A3579A212949}" dt="2024-04-19T13:49:30.037" v="5806" actId="478"/>
          <ac:picMkLst>
            <pc:docMk/>
            <pc:sldMk cId="4128198132" sldId="298"/>
            <ac:picMk id="2050" creationId="{555B63EE-260C-27C0-0D1B-680700D7883D}"/>
          </ac:picMkLst>
        </pc:picChg>
      </pc:sldChg>
      <pc:sldChg chg="addSp delSp modSp add del mod ord">
        <pc:chgData name="Clara Garrone" userId="3ae736b4-4a44-468f-9608-ec7d0b623c6d" providerId="ADAL" clId="{91EA1B5A-071A-4C8B-8DAB-A3579A212949}" dt="2024-04-19T14:24:52.851" v="6820" actId="47"/>
        <pc:sldMkLst>
          <pc:docMk/>
          <pc:sldMk cId="2787881044" sldId="299"/>
        </pc:sldMkLst>
        <pc:spChg chg="mod">
          <ac:chgData name="Clara Garrone" userId="3ae736b4-4a44-468f-9608-ec7d0b623c6d" providerId="ADAL" clId="{91EA1B5A-071A-4C8B-8DAB-A3579A212949}" dt="2024-04-19T14:03:29.973" v="6147" actId="1076"/>
          <ac:spMkLst>
            <pc:docMk/>
            <pc:sldMk cId="2787881044" sldId="299"/>
            <ac:spMk id="2" creationId="{EB8AC736-A5F4-31C1-8FEB-CF2ACA9F155B}"/>
          </ac:spMkLst>
        </pc:spChg>
        <pc:spChg chg="mod">
          <ac:chgData name="Clara Garrone" userId="3ae736b4-4a44-468f-9608-ec7d0b623c6d" providerId="ADAL" clId="{91EA1B5A-071A-4C8B-8DAB-A3579A212949}" dt="2024-04-19T14:03:38.878" v="6149" actId="114"/>
          <ac:spMkLst>
            <pc:docMk/>
            <pc:sldMk cId="2787881044" sldId="299"/>
            <ac:spMk id="6" creationId="{12DA131C-B48D-E8AA-5CED-83B8ECEECAC5}"/>
          </ac:spMkLst>
        </pc:spChg>
        <pc:graphicFrameChg chg="add del mod">
          <ac:chgData name="Clara Garrone" userId="3ae736b4-4a44-468f-9608-ec7d0b623c6d" providerId="ADAL" clId="{91EA1B5A-071A-4C8B-8DAB-A3579A212949}" dt="2024-04-19T14:00:39.863" v="6043" actId="21"/>
          <ac:graphicFrameMkLst>
            <pc:docMk/>
            <pc:sldMk cId="2787881044" sldId="299"/>
            <ac:graphicFrameMk id="5" creationId="{94C53B25-991E-D072-5640-F1A4CD89BC5C}"/>
          </ac:graphicFrameMkLst>
        </pc:graphicFrameChg>
      </pc:sldChg>
      <pc:sldChg chg="new del">
        <pc:chgData name="Clara Garrone" userId="3ae736b4-4a44-468f-9608-ec7d0b623c6d" providerId="ADAL" clId="{91EA1B5A-071A-4C8B-8DAB-A3579A212949}" dt="2024-04-19T14:04:04.015" v="6152" actId="47"/>
        <pc:sldMkLst>
          <pc:docMk/>
          <pc:sldMk cId="1446762087" sldId="300"/>
        </pc:sldMkLst>
      </pc:sldChg>
      <pc:sldChg chg="modSp new del mod">
        <pc:chgData name="Clara Garrone" userId="3ae736b4-4a44-468f-9608-ec7d0b623c6d" providerId="ADAL" clId="{91EA1B5A-071A-4C8B-8DAB-A3579A212949}" dt="2024-04-19T14:17:29.492" v="6614" actId="47"/>
        <pc:sldMkLst>
          <pc:docMk/>
          <pc:sldMk cId="2186885065" sldId="301"/>
        </pc:sldMkLst>
        <pc:spChg chg="mod">
          <ac:chgData name="Clara Garrone" userId="3ae736b4-4a44-468f-9608-ec7d0b623c6d" providerId="ADAL" clId="{91EA1B5A-071A-4C8B-8DAB-A3579A212949}" dt="2024-04-19T14:04:09.744" v="6163" actId="20577"/>
          <ac:spMkLst>
            <pc:docMk/>
            <pc:sldMk cId="2186885065" sldId="301"/>
            <ac:spMk id="2" creationId="{2EF09560-EE7B-2761-3290-9CE37B119AF5}"/>
          </ac:spMkLst>
        </pc:spChg>
      </pc:sldChg>
      <pc:sldChg chg="addSp delSp modSp add mod ord modShow delCm modCm modNotesTx">
        <pc:chgData name="Clara Garrone" userId="3ae736b4-4a44-468f-9608-ec7d0b623c6d" providerId="ADAL" clId="{91EA1B5A-071A-4C8B-8DAB-A3579A212949}" dt="2024-04-22T12:25:51.109" v="13948" actId="729"/>
        <pc:sldMkLst>
          <pc:docMk/>
          <pc:sldMk cId="1404494070" sldId="302"/>
        </pc:sldMkLst>
        <pc:spChg chg="mod">
          <ac:chgData name="Clara Garrone" userId="3ae736b4-4a44-468f-9608-ec7d0b623c6d" providerId="ADAL" clId="{91EA1B5A-071A-4C8B-8DAB-A3579A212949}" dt="2024-04-22T07:28:45.450" v="9564" actId="1076"/>
          <ac:spMkLst>
            <pc:docMk/>
            <pc:sldMk cId="1404494070" sldId="302"/>
            <ac:spMk id="3" creationId="{A5E62676-122B-EF51-40CE-5AEA664EBD34}"/>
          </ac:spMkLst>
        </pc:spChg>
        <pc:spChg chg="del mod">
          <ac:chgData name="Clara Garrone" userId="3ae736b4-4a44-468f-9608-ec7d0b623c6d" providerId="ADAL" clId="{91EA1B5A-071A-4C8B-8DAB-A3579A212949}" dt="2024-04-19T14:18:03.534" v="6621" actId="478"/>
          <ac:spMkLst>
            <pc:docMk/>
            <pc:sldMk cId="1404494070" sldId="302"/>
            <ac:spMk id="5" creationId="{08B0B496-95A3-6466-113C-9E79F2123AA0}"/>
          </ac:spMkLst>
        </pc:spChg>
        <pc:spChg chg="mod">
          <ac:chgData name="Clara Garrone" userId="3ae736b4-4a44-468f-9608-ec7d0b623c6d" providerId="ADAL" clId="{91EA1B5A-071A-4C8B-8DAB-A3579A212949}" dt="2024-04-22T11:58:18.351" v="13935" actId="1036"/>
          <ac:spMkLst>
            <pc:docMk/>
            <pc:sldMk cId="1404494070" sldId="302"/>
            <ac:spMk id="6" creationId="{09F60893-EED4-0792-B86F-109F446AF717}"/>
          </ac:spMkLst>
        </pc:spChg>
        <pc:spChg chg="del">
          <ac:chgData name="Clara Garrone" userId="3ae736b4-4a44-468f-9608-ec7d0b623c6d" providerId="ADAL" clId="{91EA1B5A-071A-4C8B-8DAB-A3579A212949}" dt="2024-04-19T14:18:02.811" v="6620" actId="478"/>
          <ac:spMkLst>
            <pc:docMk/>
            <pc:sldMk cId="1404494070" sldId="302"/>
            <ac:spMk id="7" creationId="{41755706-A519-6BD3-6550-72A92B31C069}"/>
          </ac:spMkLst>
        </pc:spChg>
        <pc:spChg chg="mod">
          <ac:chgData name="Clara Garrone" userId="3ae736b4-4a44-468f-9608-ec7d0b623c6d" providerId="ADAL" clId="{91EA1B5A-071A-4C8B-8DAB-A3579A212949}" dt="2024-04-22T07:27:33.151" v="9518" actId="14100"/>
          <ac:spMkLst>
            <pc:docMk/>
            <pc:sldMk cId="1404494070" sldId="302"/>
            <ac:spMk id="8" creationId="{D3E54E86-5D17-4DEF-DF41-E880D14DDA40}"/>
          </ac:spMkLst>
        </pc:spChg>
        <pc:spChg chg="del">
          <ac:chgData name="Clara Garrone" userId="3ae736b4-4a44-468f-9608-ec7d0b623c6d" providerId="ADAL" clId="{91EA1B5A-071A-4C8B-8DAB-A3579A212949}" dt="2024-04-19T14:18:12.307" v="6624" actId="478"/>
          <ac:spMkLst>
            <pc:docMk/>
            <pc:sldMk cId="1404494070" sldId="302"/>
            <ac:spMk id="9" creationId="{420D7530-7F2E-F42E-0D05-44B5AC59E4B9}"/>
          </ac:spMkLst>
        </pc:spChg>
        <pc:spChg chg="add mod">
          <ac:chgData name="Clara Garrone" userId="3ae736b4-4a44-468f-9608-ec7d0b623c6d" providerId="ADAL" clId="{91EA1B5A-071A-4C8B-8DAB-A3579A212949}" dt="2024-04-22T07:27:33.151" v="9518" actId="14100"/>
          <ac:spMkLst>
            <pc:docMk/>
            <pc:sldMk cId="1404494070" sldId="302"/>
            <ac:spMk id="11" creationId="{9534B78B-4503-7366-6964-30EE4EBCD1F5}"/>
          </ac:spMkLst>
        </pc:spChg>
        <pc:spChg chg="mod">
          <ac:chgData name="Clara Garrone" userId="3ae736b4-4a44-468f-9608-ec7d0b623c6d" providerId="ADAL" clId="{91EA1B5A-071A-4C8B-8DAB-A3579A212949}" dt="2024-04-22T07:32:21.039" v="10135" actId="20577"/>
          <ac:spMkLst>
            <pc:docMk/>
            <pc:sldMk cId="1404494070" sldId="302"/>
            <ac:spMk id="12" creationId="{5FE514DB-D4CB-4C82-9A2B-7B3A790B4872}"/>
          </ac:spMkLst>
        </pc:spChg>
        <pc:spChg chg="add mod">
          <ac:chgData name="Clara Garrone" userId="3ae736b4-4a44-468f-9608-ec7d0b623c6d" providerId="ADAL" clId="{91EA1B5A-071A-4C8B-8DAB-A3579A212949}" dt="2024-04-22T11:58:14.641" v="13915" actId="1036"/>
          <ac:spMkLst>
            <pc:docMk/>
            <pc:sldMk cId="1404494070" sldId="302"/>
            <ac:spMk id="13" creationId="{3254F1B7-FBE8-5DAC-37ED-355277C8E89A}"/>
          </ac:spMkLst>
        </pc:spChg>
        <pc:spChg chg="mod">
          <ac:chgData name="Clara Garrone" userId="3ae736b4-4a44-468f-9608-ec7d0b623c6d" providerId="ADAL" clId="{91EA1B5A-071A-4C8B-8DAB-A3579A212949}" dt="2024-04-22T11:58:08.665" v="13901" actId="20577"/>
          <ac:spMkLst>
            <pc:docMk/>
            <pc:sldMk cId="1404494070" sldId="302"/>
            <ac:spMk id="34" creationId="{5605C230-C8CC-90C3-D6A0-70CA7476882B}"/>
          </ac:spMkLst>
        </pc:spChg>
        <pc:picChg chg="add del mod">
          <ac:chgData name="Clara Garrone" userId="3ae736b4-4a44-468f-9608-ec7d0b623c6d" providerId="ADAL" clId="{91EA1B5A-071A-4C8B-8DAB-A3579A212949}" dt="2024-04-22T07:26:42.214" v="9509" actId="478"/>
          <ac:picMkLst>
            <pc:docMk/>
            <pc:sldMk cId="1404494070" sldId="302"/>
            <ac:picMk id="10" creationId="{AB2C0723-CF16-9851-D9BD-51FB5508F7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ra Garrone" userId="3ae736b4-4a44-468f-9608-ec7d0b623c6d" providerId="ADAL" clId="{91EA1B5A-071A-4C8B-8DAB-A3579A212949}" dt="2024-04-22T11:57:42.234" v="13836"/>
              <pc2:cmMkLst xmlns:pc2="http://schemas.microsoft.com/office/powerpoint/2019/9/main/command">
                <pc:docMk/>
                <pc:sldMk cId="1404494070" sldId="302"/>
                <pc2:cmMk id="{A7BFC5B7-68B4-45EF-BA8D-F95837811B47}"/>
              </pc2:cmMkLst>
            </pc226:cmChg>
            <pc226:cmChg xmlns:pc226="http://schemas.microsoft.com/office/powerpoint/2022/06/main/command" chg="del mod">
              <pc226:chgData name="Clara Garrone" userId="3ae736b4-4a44-468f-9608-ec7d0b623c6d" providerId="ADAL" clId="{91EA1B5A-071A-4C8B-8DAB-A3579A212949}" dt="2024-04-22T11:58:25.059" v="13937"/>
              <pc2:cmMkLst xmlns:pc2="http://schemas.microsoft.com/office/powerpoint/2019/9/main/command">
                <pc:docMk/>
                <pc:sldMk cId="1404494070" sldId="302"/>
                <pc2:cmMk id="{D53071CD-CFAA-44B9-BF43-0B6B8BB676CB}"/>
              </pc2:cmMkLst>
            </pc226:cmChg>
          </p:ext>
        </pc:extLst>
      </pc:sldChg>
      <pc:sldChg chg="addSp delSp modSp add mod modShow delCm modCm">
        <pc:chgData name="Clara Garrone" userId="3ae736b4-4a44-468f-9608-ec7d0b623c6d" providerId="ADAL" clId="{91EA1B5A-071A-4C8B-8DAB-A3579A212949}" dt="2024-04-22T12:25:56.476" v="13949" actId="729"/>
        <pc:sldMkLst>
          <pc:docMk/>
          <pc:sldMk cId="970875058" sldId="303"/>
        </pc:sldMkLst>
        <pc:spChg chg="add mod">
          <ac:chgData name="Clara Garrone" userId="3ae736b4-4a44-468f-9608-ec7d0b623c6d" providerId="ADAL" clId="{91EA1B5A-071A-4C8B-8DAB-A3579A212949}" dt="2024-04-22T11:55:56.529" v="13754" actId="207"/>
          <ac:spMkLst>
            <pc:docMk/>
            <pc:sldMk cId="970875058" sldId="303"/>
            <ac:spMk id="2" creationId="{78601089-6447-BDE2-F9B6-62EBFF250733}"/>
          </ac:spMkLst>
        </pc:spChg>
        <pc:spChg chg="mod">
          <ac:chgData name="Clara Garrone" userId="3ae736b4-4a44-468f-9608-ec7d0b623c6d" providerId="ADAL" clId="{91EA1B5A-071A-4C8B-8DAB-A3579A212949}" dt="2024-04-22T08:41:45.827" v="12550" actId="1076"/>
          <ac:spMkLst>
            <pc:docMk/>
            <pc:sldMk cId="970875058" sldId="303"/>
            <ac:spMk id="3" creationId="{A5E62676-122B-EF51-40CE-5AEA664EBD34}"/>
          </ac:spMkLst>
        </pc:spChg>
        <pc:spChg chg="add mod">
          <ac:chgData name="Clara Garrone" userId="3ae736b4-4a44-468f-9608-ec7d0b623c6d" providerId="ADAL" clId="{91EA1B5A-071A-4C8B-8DAB-A3579A212949}" dt="2024-04-19T14:24:05.928" v="6800"/>
          <ac:spMkLst>
            <pc:docMk/>
            <pc:sldMk cId="970875058" sldId="303"/>
            <ac:spMk id="5" creationId="{9534B78B-4503-7366-6964-30EE4EBCD1F5}"/>
          </ac:spMkLst>
        </pc:spChg>
        <pc:spChg chg="del">
          <ac:chgData name="Clara Garrone" userId="3ae736b4-4a44-468f-9608-ec7d0b623c6d" providerId="ADAL" clId="{91EA1B5A-071A-4C8B-8DAB-A3579A212949}" dt="2024-04-19T14:23:50.145" v="6793" actId="478"/>
          <ac:spMkLst>
            <pc:docMk/>
            <pc:sldMk cId="970875058" sldId="303"/>
            <ac:spMk id="6" creationId="{09F60893-EED4-0792-B86F-109F446AF717}"/>
          </ac:spMkLst>
        </pc:spChg>
        <pc:spChg chg="add mod">
          <ac:chgData name="Clara Garrone" userId="3ae736b4-4a44-468f-9608-ec7d0b623c6d" providerId="ADAL" clId="{91EA1B5A-071A-4C8B-8DAB-A3579A212949}" dt="2024-04-19T14:24:27.585" v="6816" actId="1037"/>
          <ac:spMkLst>
            <pc:docMk/>
            <pc:sldMk cId="970875058" sldId="303"/>
            <ac:spMk id="7" creationId="{31EAD1C8-3C80-F5D5-86FD-D5FDCC7BB1C4}"/>
          </ac:spMkLst>
        </pc:spChg>
        <pc:spChg chg="del">
          <ac:chgData name="Clara Garrone" userId="3ae736b4-4a44-468f-9608-ec7d0b623c6d" providerId="ADAL" clId="{91EA1B5A-071A-4C8B-8DAB-A3579A212949}" dt="2024-04-19T14:23:49.505" v="6792" actId="478"/>
          <ac:spMkLst>
            <pc:docMk/>
            <pc:sldMk cId="970875058" sldId="303"/>
            <ac:spMk id="8" creationId="{D3E54E86-5D17-4DEF-DF41-E880D14DDA40}"/>
          </ac:spMkLst>
        </pc:spChg>
        <pc:spChg chg="add mod">
          <ac:chgData name="Clara Garrone" userId="3ae736b4-4a44-468f-9608-ec7d0b623c6d" providerId="ADAL" clId="{91EA1B5A-071A-4C8B-8DAB-A3579A212949}" dt="2024-04-19T14:24:25.215" v="6812" actId="1037"/>
          <ac:spMkLst>
            <pc:docMk/>
            <pc:sldMk cId="970875058" sldId="303"/>
            <ac:spMk id="9" creationId="{93BD1D3D-D545-4969-C336-676BEF75FBE3}"/>
          </ac:spMkLst>
        </pc:spChg>
        <pc:spChg chg="del mod">
          <ac:chgData name="Clara Garrone" userId="3ae736b4-4a44-468f-9608-ec7d0b623c6d" providerId="ADAL" clId="{91EA1B5A-071A-4C8B-8DAB-A3579A212949}" dt="2024-04-19T14:24:05.220" v="6799" actId="21"/>
          <ac:spMkLst>
            <pc:docMk/>
            <pc:sldMk cId="970875058" sldId="303"/>
            <ac:spMk id="11" creationId="{9534B78B-4503-7366-6964-30EE4EBCD1F5}"/>
          </ac:spMkLst>
        </pc:spChg>
        <pc:spChg chg="mod">
          <ac:chgData name="Clara Garrone" userId="3ae736b4-4a44-468f-9608-ec7d0b623c6d" providerId="ADAL" clId="{91EA1B5A-071A-4C8B-8DAB-A3579A212949}" dt="2024-04-22T09:43:15.435" v="13171" actId="20577"/>
          <ac:spMkLst>
            <pc:docMk/>
            <pc:sldMk cId="970875058" sldId="303"/>
            <ac:spMk id="12" creationId="{5FE514DB-D4CB-4C82-9A2B-7B3A790B4872}"/>
          </ac:spMkLst>
        </pc:spChg>
        <pc:spChg chg="del">
          <ac:chgData name="Clara Garrone" userId="3ae736b4-4a44-468f-9608-ec7d0b623c6d" providerId="ADAL" clId="{91EA1B5A-071A-4C8B-8DAB-A3579A212949}" dt="2024-04-19T14:23:53.289" v="6795" actId="478"/>
          <ac:spMkLst>
            <pc:docMk/>
            <pc:sldMk cId="970875058" sldId="303"/>
            <ac:spMk id="13" creationId="{3254F1B7-FBE8-5DAC-37ED-355277C8E89A}"/>
          </ac:spMkLst>
        </pc:spChg>
        <pc:spChg chg="add mod">
          <ac:chgData name="Clara Garrone" userId="3ae736b4-4a44-468f-9608-ec7d0b623c6d" providerId="ADAL" clId="{91EA1B5A-071A-4C8B-8DAB-A3579A212949}" dt="2024-04-22T08:43:12.535" v="12629" actId="1035"/>
          <ac:spMkLst>
            <pc:docMk/>
            <pc:sldMk cId="970875058" sldId="303"/>
            <ac:spMk id="14" creationId="{CD27594A-27A1-59BC-E95F-C3032BE711D5}"/>
          </ac:spMkLst>
        </pc:spChg>
        <pc:spChg chg="add mod">
          <ac:chgData name="Clara Garrone" userId="3ae736b4-4a44-468f-9608-ec7d0b623c6d" providerId="ADAL" clId="{91EA1B5A-071A-4C8B-8DAB-A3579A212949}" dt="2024-04-22T08:43:10.691" v="12618" actId="1035"/>
          <ac:spMkLst>
            <pc:docMk/>
            <pc:sldMk cId="970875058" sldId="303"/>
            <ac:spMk id="15" creationId="{78471180-B9B3-82F5-ED8E-C07EB8774622}"/>
          </ac:spMkLst>
        </pc:spChg>
        <pc:spChg chg="del">
          <ac:chgData name="Clara Garrone" userId="3ae736b4-4a44-468f-9608-ec7d0b623c6d" providerId="ADAL" clId="{91EA1B5A-071A-4C8B-8DAB-A3579A212949}" dt="2024-04-19T14:23:29.660" v="6783" actId="478"/>
          <ac:spMkLst>
            <pc:docMk/>
            <pc:sldMk cId="970875058" sldId="303"/>
            <ac:spMk id="34" creationId="{5605C230-C8CC-90C3-D6A0-70CA7476882B}"/>
          </ac:spMkLst>
        </pc:spChg>
        <pc:picChg chg="del">
          <ac:chgData name="Clara Garrone" userId="3ae736b4-4a44-468f-9608-ec7d0b623c6d" providerId="ADAL" clId="{91EA1B5A-071A-4C8B-8DAB-A3579A212949}" dt="2024-04-19T14:23:26.134" v="6782" actId="478"/>
          <ac:picMkLst>
            <pc:docMk/>
            <pc:sldMk cId="970875058" sldId="303"/>
            <ac:picMk id="10" creationId="{AB2C0723-CF16-9851-D9BD-51FB5508F7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ra Garrone" userId="3ae736b4-4a44-468f-9608-ec7d0b623c6d" providerId="ADAL" clId="{91EA1B5A-071A-4C8B-8DAB-A3579A212949}" dt="2024-04-22T11:56:03.370" v="13756"/>
              <pc2:cmMkLst xmlns:pc2="http://schemas.microsoft.com/office/powerpoint/2019/9/main/command">
                <pc:docMk/>
                <pc:sldMk cId="970875058" sldId="303"/>
                <pc2:cmMk id="{9DD137A7-7FDF-4881-9CBC-D8F8E001D421}"/>
              </pc2:cmMkLst>
            </pc226:cmChg>
          </p:ext>
        </pc:extLst>
      </pc:sldChg>
      <pc:sldChg chg="addSp delSp modSp add mod modClrScheme delAnim modAnim chgLayout">
        <pc:chgData name="Clara Garrone" userId="3ae736b4-4a44-468f-9608-ec7d0b623c6d" providerId="ADAL" clId="{91EA1B5A-071A-4C8B-8DAB-A3579A212949}" dt="2024-04-22T09:45:42.859" v="13408" actId="20577"/>
        <pc:sldMkLst>
          <pc:docMk/>
          <pc:sldMk cId="1790842806" sldId="304"/>
        </pc:sldMkLst>
        <pc:spChg chg="add del mod ord">
          <ac:chgData name="Clara Garrone" userId="3ae736b4-4a44-468f-9608-ec7d0b623c6d" providerId="ADAL" clId="{91EA1B5A-071A-4C8B-8DAB-A3579A212949}" dt="2024-04-19T14:45:46.161" v="7838" actId="700"/>
          <ac:spMkLst>
            <pc:docMk/>
            <pc:sldMk cId="1790842806" sldId="304"/>
            <ac:spMk id="5" creationId="{E07BEDD1-884B-C69F-F7DE-13B85701C732}"/>
          </ac:spMkLst>
        </pc:spChg>
        <pc:spChg chg="mod ord">
          <ac:chgData name="Clara Garrone" userId="3ae736b4-4a44-468f-9608-ec7d0b623c6d" providerId="ADAL" clId="{91EA1B5A-071A-4C8B-8DAB-A3579A212949}" dt="2024-04-19T14:45:46.161" v="7838" actId="700"/>
          <ac:spMkLst>
            <pc:docMk/>
            <pc:sldMk cId="1790842806" sldId="304"/>
            <ac:spMk id="12" creationId="{5FE514DB-D4CB-4C82-9A2B-7B3A790B4872}"/>
          </ac:spMkLst>
        </pc:spChg>
        <pc:graphicFrameChg chg="mod">
          <ac:chgData name="Clara Garrone" userId="3ae736b4-4a44-468f-9608-ec7d0b623c6d" providerId="ADAL" clId="{91EA1B5A-071A-4C8B-8DAB-A3579A212949}" dt="2024-04-22T09:45:42.859" v="13408" actId="20577"/>
          <ac:graphicFrameMkLst>
            <pc:docMk/>
            <pc:sldMk cId="1790842806" sldId="304"/>
            <ac:graphicFrameMk id="2" creationId="{18375662-2781-C3A5-94BD-AFFFF98BA11B}"/>
          </ac:graphicFrameMkLst>
        </pc:graphicFrameChg>
        <pc:picChg chg="add del mod">
          <ac:chgData name="Clara Garrone" userId="3ae736b4-4a44-468f-9608-ec7d0b623c6d" providerId="ADAL" clId="{91EA1B5A-071A-4C8B-8DAB-A3579A212949}" dt="2024-04-22T08:47:50.325" v="12639" actId="21"/>
          <ac:picMkLst>
            <pc:docMk/>
            <pc:sldMk cId="1790842806" sldId="304"/>
            <ac:picMk id="5" creationId="{D7448582-1A48-F02A-1A80-965024FD95AC}"/>
          </ac:picMkLst>
        </pc:picChg>
      </pc:sldChg>
      <pc:sldChg chg="addSp delSp modSp new mod modClrScheme chgLayout">
        <pc:chgData name="Clara Garrone" userId="3ae736b4-4a44-468f-9608-ec7d0b623c6d" providerId="ADAL" clId="{91EA1B5A-071A-4C8B-8DAB-A3579A212949}" dt="2024-04-22T09:44:24.790" v="13352" actId="478"/>
        <pc:sldMkLst>
          <pc:docMk/>
          <pc:sldMk cId="3544576244" sldId="305"/>
        </pc:sldMkLst>
        <pc:spChg chg="mod ord">
          <ac:chgData name="Clara Garrone" userId="3ae736b4-4a44-468f-9608-ec7d0b623c6d" providerId="ADAL" clId="{91EA1B5A-071A-4C8B-8DAB-A3579A212949}" dt="2024-04-19T14:45:34.208" v="7836" actId="20577"/>
          <ac:spMkLst>
            <pc:docMk/>
            <pc:sldMk cId="3544576244" sldId="305"/>
            <ac:spMk id="2" creationId="{D8370F9C-0A79-00EE-7576-E9E03267AD84}"/>
          </ac:spMkLst>
        </pc:spChg>
        <pc:spChg chg="del mod ord">
          <ac:chgData name="Clara Garrone" userId="3ae736b4-4a44-468f-9608-ec7d0b623c6d" providerId="ADAL" clId="{91EA1B5A-071A-4C8B-8DAB-A3579A212949}" dt="2024-04-19T14:45:20.406" v="7806" actId="700"/>
          <ac:spMkLst>
            <pc:docMk/>
            <pc:sldMk cId="3544576244" sldId="305"/>
            <ac:spMk id="3" creationId="{DF2D7680-EFF0-2FC4-F1CE-7708E5F732E6}"/>
          </ac:spMkLst>
        </pc:spChg>
        <pc:spChg chg="del">
          <ac:chgData name="Clara Garrone" userId="3ae736b4-4a44-468f-9608-ec7d0b623c6d" providerId="ADAL" clId="{91EA1B5A-071A-4C8B-8DAB-A3579A212949}" dt="2024-04-19T14:45:20.406" v="7806" actId="700"/>
          <ac:spMkLst>
            <pc:docMk/>
            <pc:sldMk cId="3544576244" sldId="305"/>
            <ac:spMk id="4" creationId="{63592CB6-69EC-02AB-03DB-814A3E4F7D6F}"/>
          </ac:spMkLst>
        </pc:spChg>
        <pc:spChg chg="del">
          <ac:chgData name="Clara Garrone" userId="3ae736b4-4a44-468f-9608-ec7d0b623c6d" providerId="ADAL" clId="{91EA1B5A-071A-4C8B-8DAB-A3579A212949}" dt="2024-04-19T14:45:20.406" v="7806" actId="700"/>
          <ac:spMkLst>
            <pc:docMk/>
            <pc:sldMk cId="3544576244" sldId="305"/>
            <ac:spMk id="5" creationId="{D4CD8C23-01CB-A407-7DA5-8E6052E22BB6}"/>
          </ac:spMkLst>
        </pc:spChg>
        <pc:spChg chg="del">
          <ac:chgData name="Clara Garrone" userId="3ae736b4-4a44-468f-9608-ec7d0b623c6d" providerId="ADAL" clId="{91EA1B5A-071A-4C8B-8DAB-A3579A212949}" dt="2024-04-19T14:45:20.406" v="7806" actId="700"/>
          <ac:spMkLst>
            <pc:docMk/>
            <pc:sldMk cId="3544576244" sldId="305"/>
            <ac:spMk id="6" creationId="{63675306-412C-D221-BEBA-3E8C4597D509}"/>
          </ac:spMkLst>
        </pc:spChg>
        <pc:spChg chg="mod ord">
          <ac:chgData name="Clara Garrone" userId="3ae736b4-4a44-468f-9608-ec7d0b623c6d" providerId="ADAL" clId="{91EA1B5A-071A-4C8B-8DAB-A3579A212949}" dt="2024-04-19T14:45:20.406" v="7806" actId="700"/>
          <ac:spMkLst>
            <pc:docMk/>
            <pc:sldMk cId="3544576244" sldId="305"/>
            <ac:spMk id="7" creationId="{9B0806E1-72AB-4059-A62B-BF1CC28A7E1F}"/>
          </ac:spMkLst>
        </pc:spChg>
        <pc:spChg chg="mod ord">
          <ac:chgData name="Clara Garrone" userId="3ae736b4-4a44-468f-9608-ec7d0b623c6d" providerId="ADAL" clId="{91EA1B5A-071A-4C8B-8DAB-A3579A212949}" dt="2024-04-19T14:45:20.406" v="7806" actId="700"/>
          <ac:spMkLst>
            <pc:docMk/>
            <pc:sldMk cId="3544576244" sldId="305"/>
            <ac:spMk id="8" creationId="{1F562373-38DC-4D20-811D-01A0D55FEFE5}"/>
          </ac:spMkLst>
        </pc:spChg>
        <pc:spChg chg="add del mod ord">
          <ac:chgData name="Clara Garrone" userId="3ae736b4-4a44-468f-9608-ec7d0b623c6d" providerId="ADAL" clId="{91EA1B5A-071A-4C8B-8DAB-A3579A212949}" dt="2024-04-22T09:44:24.790" v="13352" actId="478"/>
          <ac:spMkLst>
            <pc:docMk/>
            <pc:sldMk cId="3544576244" sldId="305"/>
            <ac:spMk id="9" creationId="{73767B0D-2785-CCA6-BDEC-6655B4E908BF}"/>
          </ac:spMkLst>
        </pc:spChg>
      </pc:sldChg>
      <pc:sldChg chg="addSp delSp modSp new mod modClrScheme chgLayout">
        <pc:chgData name="Clara Garrone" userId="3ae736b4-4a44-468f-9608-ec7d0b623c6d" providerId="ADAL" clId="{91EA1B5A-071A-4C8B-8DAB-A3579A212949}" dt="2024-04-22T09:49:13.983" v="13738" actId="20577"/>
        <pc:sldMkLst>
          <pc:docMk/>
          <pc:sldMk cId="3901403448" sldId="306"/>
        </pc:sldMkLst>
        <pc:spChg chg="mod ord">
          <ac:chgData name="Clara Garrone" userId="3ae736b4-4a44-468f-9608-ec7d0b623c6d" providerId="ADAL" clId="{91EA1B5A-071A-4C8B-8DAB-A3579A212949}" dt="2024-04-22T09:49:13.983" v="13738" actId="20577"/>
          <ac:spMkLst>
            <pc:docMk/>
            <pc:sldMk cId="3901403448" sldId="306"/>
            <ac:spMk id="2" creationId="{C79B114D-B5AE-6CD2-E5FF-18426DC2E87E}"/>
          </ac:spMkLst>
        </pc:spChg>
        <pc:spChg chg="mod ord">
          <ac:chgData name="Clara Garrone" userId="3ae736b4-4a44-468f-9608-ec7d0b623c6d" providerId="ADAL" clId="{91EA1B5A-071A-4C8B-8DAB-A3579A212949}" dt="2024-04-22T09:46:42.973" v="13507" actId="207"/>
          <ac:spMkLst>
            <pc:docMk/>
            <pc:sldMk cId="3901403448" sldId="306"/>
            <ac:spMk id="3" creationId="{59C9C026-24C4-6913-9BA7-CBBF7548ECAC}"/>
          </ac:spMkLst>
        </pc:spChg>
        <pc:spChg chg="mod ord">
          <ac:chgData name="Clara Garrone" userId="3ae736b4-4a44-468f-9608-ec7d0b623c6d" providerId="ADAL" clId="{91EA1B5A-071A-4C8B-8DAB-A3579A212949}" dt="2024-04-22T07:52:51.436" v="11373" actId="700"/>
          <ac:spMkLst>
            <pc:docMk/>
            <pc:sldMk cId="3901403448" sldId="306"/>
            <ac:spMk id="4" creationId="{477F9C0F-8D48-C74E-118B-0F35E45001CC}"/>
          </ac:spMkLst>
        </pc:spChg>
        <pc:spChg chg="del mod ord">
          <ac:chgData name="Clara Garrone" userId="3ae736b4-4a44-468f-9608-ec7d0b623c6d" providerId="ADAL" clId="{91EA1B5A-071A-4C8B-8DAB-A3579A212949}" dt="2024-04-22T08:51:25.518" v="12997" actId="478"/>
          <ac:spMkLst>
            <pc:docMk/>
            <pc:sldMk cId="3901403448" sldId="306"/>
            <ac:spMk id="5" creationId="{6EAC38E3-29DC-7EE5-D6BE-B6F09090BBD3}"/>
          </ac:spMkLst>
        </pc:spChg>
        <pc:spChg chg="add mod">
          <ac:chgData name="Clara Garrone" userId="3ae736b4-4a44-468f-9608-ec7d0b623c6d" providerId="ADAL" clId="{91EA1B5A-071A-4C8B-8DAB-A3579A212949}" dt="2024-04-22T09:43:50.305" v="13229" actId="1035"/>
          <ac:spMkLst>
            <pc:docMk/>
            <pc:sldMk cId="3901403448" sldId="306"/>
            <ac:spMk id="6" creationId="{F2AD7A77-D1A5-1EBA-64A9-538B62024131}"/>
          </ac:spMkLst>
        </pc:spChg>
        <pc:spChg chg="add mod">
          <ac:chgData name="Clara Garrone" userId="3ae736b4-4a44-468f-9608-ec7d0b623c6d" providerId="ADAL" clId="{91EA1B5A-071A-4C8B-8DAB-A3579A212949}" dt="2024-04-22T09:44:17.157" v="13351" actId="1036"/>
          <ac:spMkLst>
            <pc:docMk/>
            <pc:sldMk cId="3901403448" sldId="306"/>
            <ac:spMk id="7" creationId="{D84DB8B4-C38E-3017-C389-F030187F0301}"/>
          </ac:spMkLst>
        </pc:spChg>
        <pc:spChg chg="add mod">
          <ac:chgData name="Clara Garrone" userId="3ae736b4-4a44-468f-9608-ec7d0b623c6d" providerId="ADAL" clId="{91EA1B5A-071A-4C8B-8DAB-A3579A212949}" dt="2024-04-22T09:44:13.373" v="13334" actId="1036"/>
          <ac:spMkLst>
            <pc:docMk/>
            <pc:sldMk cId="3901403448" sldId="306"/>
            <ac:spMk id="8" creationId="{D0F85EBD-7D6A-929F-E892-4FE77FEF3259}"/>
          </ac:spMkLst>
        </pc:spChg>
        <pc:spChg chg="add mod">
          <ac:chgData name="Clara Garrone" userId="3ae736b4-4a44-468f-9608-ec7d0b623c6d" providerId="ADAL" clId="{91EA1B5A-071A-4C8B-8DAB-A3579A212949}" dt="2024-04-22T09:44:12.106" v="13321" actId="1036"/>
          <ac:spMkLst>
            <pc:docMk/>
            <pc:sldMk cId="3901403448" sldId="306"/>
            <ac:spMk id="9" creationId="{762EB5E1-5024-BFA9-D10A-F495D64745B7}"/>
          </ac:spMkLst>
        </pc:spChg>
      </pc:sldChg>
      <pc:sldChg chg="delSp modSp add del mod ord">
        <pc:chgData name="Clara Garrone" userId="3ae736b4-4a44-468f-9608-ec7d0b623c6d" providerId="ADAL" clId="{91EA1B5A-071A-4C8B-8DAB-A3579A212949}" dt="2024-04-22T08:49:45.490" v="12865" actId="47"/>
        <pc:sldMkLst>
          <pc:docMk/>
          <pc:sldMk cId="1076541377" sldId="307"/>
        </pc:sldMkLst>
        <pc:spChg chg="del mod">
          <ac:chgData name="Clara Garrone" userId="3ae736b4-4a44-468f-9608-ec7d0b623c6d" providerId="ADAL" clId="{91EA1B5A-071A-4C8B-8DAB-A3579A212949}" dt="2024-04-22T08:49:30.555" v="12862"/>
          <ac:spMkLst>
            <pc:docMk/>
            <pc:sldMk cId="1076541377" sldId="307"/>
            <ac:spMk id="34" creationId="{5605C230-C8CC-90C3-D6A0-70CA7476882B}"/>
          </ac:spMkLst>
        </pc:spChg>
      </pc:sldChg>
      <pc:sldChg chg="new del">
        <pc:chgData name="Clara Garrone" userId="3ae736b4-4a44-468f-9608-ec7d0b623c6d" providerId="ADAL" clId="{91EA1B5A-071A-4C8B-8DAB-A3579A212949}" dt="2024-04-22T07:28:20.304" v="9522" actId="47"/>
        <pc:sldMkLst>
          <pc:docMk/>
          <pc:sldMk cId="3716363719" sldId="308"/>
        </pc:sldMkLst>
      </pc:sldChg>
      <pc:sldChg chg="addSp delSp modSp new mod modNotesTx">
        <pc:chgData name="Clara Garrone" userId="3ae736b4-4a44-468f-9608-ec7d0b623c6d" providerId="ADAL" clId="{91EA1B5A-071A-4C8B-8DAB-A3579A212949}" dt="2024-04-22T08:42:16.027" v="12553" actId="108"/>
        <pc:sldMkLst>
          <pc:docMk/>
          <pc:sldMk cId="958701293" sldId="309"/>
        </pc:sldMkLst>
        <pc:spChg chg="mod">
          <ac:chgData name="Clara Garrone" userId="3ae736b4-4a44-468f-9608-ec7d0b623c6d" providerId="ADAL" clId="{91EA1B5A-071A-4C8B-8DAB-A3579A212949}" dt="2024-04-22T08:42:16.027" v="12553" actId="108"/>
          <ac:spMkLst>
            <pc:docMk/>
            <pc:sldMk cId="958701293" sldId="309"/>
            <ac:spMk id="2" creationId="{9E0CA99B-0CB8-4BDA-2FFA-5A80D160631E}"/>
          </ac:spMkLst>
        </pc:spChg>
        <pc:spChg chg="del mod">
          <ac:chgData name="Clara Garrone" userId="3ae736b4-4a44-468f-9608-ec7d0b623c6d" providerId="ADAL" clId="{91EA1B5A-071A-4C8B-8DAB-A3579A212949}" dt="2024-04-22T07:38:00.885" v="10226" actId="478"/>
          <ac:spMkLst>
            <pc:docMk/>
            <pc:sldMk cId="958701293" sldId="309"/>
            <ac:spMk id="3" creationId="{7F8B84D2-71B9-4B8E-134E-12B35801C696}"/>
          </ac:spMkLst>
        </pc:spChg>
        <pc:spChg chg="del">
          <ac:chgData name="Clara Garrone" userId="3ae736b4-4a44-468f-9608-ec7d0b623c6d" providerId="ADAL" clId="{91EA1B5A-071A-4C8B-8DAB-A3579A212949}" dt="2024-04-22T07:35:14.856" v="10161" actId="478"/>
          <ac:spMkLst>
            <pc:docMk/>
            <pc:sldMk cId="958701293" sldId="309"/>
            <ac:spMk id="5" creationId="{8A2E41EB-686A-4C79-C4A6-B4F1416F6C9A}"/>
          </ac:spMkLst>
        </pc:spChg>
        <pc:spChg chg="add mod">
          <ac:chgData name="Clara Garrone" userId="3ae736b4-4a44-468f-9608-ec7d0b623c6d" providerId="ADAL" clId="{91EA1B5A-071A-4C8B-8DAB-A3579A212949}" dt="2024-04-22T07:43:44.986" v="10843" actId="207"/>
          <ac:spMkLst>
            <pc:docMk/>
            <pc:sldMk cId="958701293" sldId="309"/>
            <ac:spMk id="6" creationId="{E49D3401-E4EC-0C73-4068-1555C121B6EB}"/>
          </ac:spMkLst>
        </pc:spChg>
        <pc:spChg chg="add mod">
          <ac:chgData name="Clara Garrone" userId="3ae736b4-4a44-468f-9608-ec7d0b623c6d" providerId="ADAL" clId="{91EA1B5A-071A-4C8B-8DAB-A3579A212949}" dt="2024-04-22T07:42:03.970" v="10655" actId="1036"/>
          <ac:spMkLst>
            <pc:docMk/>
            <pc:sldMk cId="958701293" sldId="309"/>
            <ac:spMk id="7" creationId="{260AC2DE-1BD1-D15C-2C17-09979115D48F}"/>
          </ac:spMkLst>
        </pc:spChg>
        <pc:spChg chg="add mod">
          <ac:chgData name="Clara Garrone" userId="3ae736b4-4a44-468f-9608-ec7d0b623c6d" providerId="ADAL" clId="{91EA1B5A-071A-4C8B-8DAB-A3579A212949}" dt="2024-04-22T07:41:57.051" v="10650" actId="1036"/>
          <ac:spMkLst>
            <pc:docMk/>
            <pc:sldMk cId="958701293" sldId="309"/>
            <ac:spMk id="10" creationId="{EC2EAA15-C837-9C27-ED4D-56FD8F9EAC4E}"/>
          </ac:spMkLst>
        </pc:spChg>
        <pc:spChg chg="add mod">
          <ac:chgData name="Clara Garrone" userId="3ae736b4-4a44-468f-9608-ec7d0b623c6d" providerId="ADAL" clId="{91EA1B5A-071A-4C8B-8DAB-A3579A212949}" dt="2024-04-22T07:41:54.212" v="10644" actId="1076"/>
          <ac:spMkLst>
            <pc:docMk/>
            <pc:sldMk cId="958701293" sldId="309"/>
            <ac:spMk id="11" creationId="{CAC3A9D3-92CF-021D-5E9A-24BD650054F7}"/>
          </ac:spMkLst>
        </pc:spChg>
        <pc:picChg chg="add mod">
          <ac:chgData name="Clara Garrone" userId="3ae736b4-4a44-468f-9608-ec7d0b623c6d" providerId="ADAL" clId="{91EA1B5A-071A-4C8B-8DAB-A3579A212949}" dt="2024-04-22T07:43:10.268" v="10796" actId="1076"/>
          <ac:picMkLst>
            <pc:docMk/>
            <pc:sldMk cId="958701293" sldId="309"/>
            <ac:picMk id="9" creationId="{F1EB92E1-688C-941F-932B-F3DC58DA934B}"/>
          </ac:picMkLst>
        </pc:picChg>
      </pc:sldChg>
      <pc:sldChg chg="new del">
        <pc:chgData name="Clara Garrone" userId="3ae736b4-4a44-468f-9608-ec7d0b623c6d" providerId="ADAL" clId="{91EA1B5A-071A-4C8B-8DAB-A3579A212949}" dt="2024-04-22T07:52:17.630" v="11369" actId="47"/>
        <pc:sldMkLst>
          <pc:docMk/>
          <pc:sldMk cId="938450168" sldId="310"/>
        </pc:sldMkLst>
      </pc:sldChg>
      <pc:sldChg chg="addSp delSp modSp new mod modNotesTx">
        <pc:chgData name="Clara Garrone" userId="3ae736b4-4a44-468f-9608-ec7d0b623c6d" providerId="ADAL" clId="{91EA1B5A-071A-4C8B-8DAB-A3579A212949}" dt="2024-04-22T11:56:31.027" v="13784" actId="20577"/>
        <pc:sldMkLst>
          <pc:docMk/>
          <pc:sldMk cId="1858236298" sldId="311"/>
        </pc:sldMkLst>
        <pc:spChg chg="mod">
          <ac:chgData name="Clara Garrone" userId="3ae736b4-4a44-468f-9608-ec7d0b623c6d" providerId="ADAL" clId="{91EA1B5A-071A-4C8B-8DAB-A3579A212949}" dt="2024-04-22T11:56:31.027" v="13784" actId="20577"/>
          <ac:spMkLst>
            <pc:docMk/>
            <pc:sldMk cId="1858236298" sldId="311"/>
            <ac:spMk id="2" creationId="{2975AA20-3FAC-3931-7A31-0DCB5B82777D}"/>
          </ac:spMkLst>
        </pc:spChg>
        <pc:spChg chg="del">
          <ac:chgData name="Clara Garrone" userId="3ae736b4-4a44-468f-9608-ec7d0b623c6d" providerId="ADAL" clId="{91EA1B5A-071A-4C8B-8DAB-A3579A212949}" dt="2024-04-22T07:54:11.121" v="11435"/>
          <ac:spMkLst>
            <pc:docMk/>
            <pc:sldMk cId="1858236298" sldId="311"/>
            <ac:spMk id="3" creationId="{6746995D-6D80-5CC3-56CD-0DE05637B006}"/>
          </ac:spMkLst>
        </pc:spChg>
        <pc:spChg chg="del">
          <ac:chgData name="Clara Garrone" userId="3ae736b4-4a44-468f-9608-ec7d0b623c6d" providerId="ADAL" clId="{91EA1B5A-071A-4C8B-8DAB-A3579A212949}" dt="2024-04-22T08:25:31.041" v="11716" actId="478"/>
          <ac:spMkLst>
            <pc:docMk/>
            <pc:sldMk cId="1858236298" sldId="311"/>
            <ac:spMk id="5" creationId="{1B3D7886-CC3A-6690-6D7B-C617EC5F1D3C}"/>
          </ac:spMkLst>
        </pc:spChg>
        <pc:spChg chg="add mod">
          <ac:chgData name="Clara Garrone" userId="3ae736b4-4a44-468f-9608-ec7d0b623c6d" providerId="ADAL" clId="{91EA1B5A-071A-4C8B-8DAB-A3579A212949}" dt="2024-04-22T08:41:08.494" v="12545" actId="20577"/>
          <ac:spMkLst>
            <pc:docMk/>
            <pc:sldMk cId="1858236298" sldId="311"/>
            <ac:spMk id="6" creationId="{21350CB2-462B-8DE5-DCE4-329B37387C54}"/>
          </ac:spMkLst>
        </pc:spChg>
        <pc:spChg chg="add mod">
          <ac:chgData name="Clara Garrone" userId="3ae736b4-4a44-468f-9608-ec7d0b623c6d" providerId="ADAL" clId="{91EA1B5A-071A-4C8B-8DAB-A3579A212949}" dt="2024-04-22T08:36:41.416" v="12435" actId="1076"/>
          <ac:spMkLst>
            <pc:docMk/>
            <pc:sldMk cId="1858236298" sldId="311"/>
            <ac:spMk id="7" creationId="{D727D32D-2ACB-A7C4-D1DA-6EFE9891A9DE}"/>
          </ac:spMkLst>
        </pc:spChg>
        <pc:spChg chg="add del mod">
          <ac:chgData name="Clara Garrone" userId="3ae736b4-4a44-468f-9608-ec7d0b623c6d" providerId="ADAL" clId="{91EA1B5A-071A-4C8B-8DAB-A3579A212949}" dt="2024-04-22T08:37:02.203" v="12439" actId="478"/>
          <ac:spMkLst>
            <pc:docMk/>
            <pc:sldMk cId="1858236298" sldId="311"/>
            <ac:spMk id="8" creationId="{A902FA1E-2F45-828A-559D-18DD0CE53643}"/>
          </ac:spMkLst>
        </pc:spChg>
        <pc:spChg chg="add del mod">
          <ac:chgData name="Clara Garrone" userId="3ae736b4-4a44-468f-9608-ec7d0b623c6d" providerId="ADAL" clId="{91EA1B5A-071A-4C8B-8DAB-A3579A212949}" dt="2024-04-22T08:36:32.610" v="12433" actId="478"/>
          <ac:spMkLst>
            <pc:docMk/>
            <pc:sldMk cId="1858236298" sldId="311"/>
            <ac:spMk id="9" creationId="{13575C07-00AF-DAFB-636D-535BA962A04D}"/>
          </ac:spMkLst>
        </pc:spChg>
        <pc:spChg chg="add mod">
          <ac:chgData name="Clara Garrone" userId="3ae736b4-4a44-468f-9608-ec7d0b623c6d" providerId="ADAL" clId="{91EA1B5A-071A-4C8B-8DAB-A3579A212949}" dt="2024-04-22T08:41:19.743" v="12547" actId="1076"/>
          <ac:spMkLst>
            <pc:docMk/>
            <pc:sldMk cId="1858236298" sldId="311"/>
            <ac:spMk id="10" creationId="{92918B1E-E9BF-76AF-247D-285C9635608E}"/>
          </ac:spMkLst>
        </pc:spChg>
        <pc:spChg chg="add mod">
          <ac:chgData name="Clara Garrone" userId="3ae736b4-4a44-468f-9608-ec7d0b623c6d" providerId="ADAL" clId="{91EA1B5A-071A-4C8B-8DAB-A3579A212949}" dt="2024-04-22T08:41:15.121" v="12546" actId="1076"/>
          <ac:spMkLst>
            <pc:docMk/>
            <pc:sldMk cId="1858236298" sldId="311"/>
            <ac:spMk id="11" creationId="{F477A4DA-606A-26CC-17FE-1AE2E6413480}"/>
          </ac:spMkLst>
        </pc:spChg>
        <pc:spChg chg="add mod">
          <ac:chgData name="Clara Garrone" userId="3ae736b4-4a44-468f-9608-ec7d0b623c6d" providerId="ADAL" clId="{91EA1B5A-071A-4C8B-8DAB-A3579A212949}" dt="2024-04-22T08:41:26.274" v="12548" actId="1076"/>
          <ac:spMkLst>
            <pc:docMk/>
            <pc:sldMk cId="1858236298" sldId="311"/>
            <ac:spMk id="12" creationId="{6E9B1815-BB4D-1D99-0240-CD09E469E16D}"/>
          </ac:spMkLst>
        </pc:spChg>
      </pc:sldChg>
      <pc:sldChg chg="addSp delSp modSp new mod modClrScheme modAnim chgLayout modNotesTx">
        <pc:chgData name="Clara Garrone" userId="3ae736b4-4a44-468f-9608-ec7d0b623c6d" providerId="ADAL" clId="{91EA1B5A-071A-4C8B-8DAB-A3579A212949}" dt="2024-04-22T09:46:04.762" v="13492" actId="20577"/>
        <pc:sldMkLst>
          <pc:docMk/>
          <pc:sldMk cId="758522505" sldId="312"/>
        </pc:sldMkLst>
        <pc:spChg chg="del mod ord">
          <ac:chgData name="Clara Garrone" userId="3ae736b4-4a44-468f-9608-ec7d0b623c6d" providerId="ADAL" clId="{91EA1B5A-071A-4C8B-8DAB-A3579A212949}" dt="2024-04-22T08:47:47.719" v="12638" actId="700"/>
          <ac:spMkLst>
            <pc:docMk/>
            <pc:sldMk cId="758522505" sldId="312"/>
            <ac:spMk id="2" creationId="{2DAF94E2-1049-2035-74B5-60CEEE8D19B6}"/>
          </ac:spMkLst>
        </pc:spChg>
        <pc:spChg chg="del">
          <ac:chgData name="Clara Garrone" userId="3ae736b4-4a44-468f-9608-ec7d0b623c6d" providerId="ADAL" clId="{91EA1B5A-071A-4C8B-8DAB-A3579A212949}" dt="2024-04-22T08:47:47.719" v="12638" actId="700"/>
          <ac:spMkLst>
            <pc:docMk/>
            <pc:sldMk cId="758522505" sldId="312"/>
            <ac:spMk id="3" creationId="{F1C73C70-A77F-5455-3CCC-1C049031AA3A}"/>
          </ac:spMkLst>
        </pc:spChg>
        <pc:spChg chg="del mod ord">
          <ac:chgData name="Clara Garrone" userId="3ae736b4-4a44-468f-9608-ec7d0b623c6d" providerId="ADAL" clId="{91EA1B5A-071A-4C8B-8DAB-A3579A212949}" dt="2024-04-22T08:47:47.719" v="12638" actId="700"/>
          <ac:spMkLst>
            <pc:docMk/>
            <pc:sldMk cId="758522505" sldId="312"/>
            <ac:spMk id="4" creationId="{7735F52A-173B-2B1B-DFBD-649468091D25}"/>
          </ac:spMkLst>
        </pc:spChg>
        <pc:spChg chg="del">
          <ac:chgData name="Clara Garrone" userId="3ae736b4-4a44-468f-9608-ec7d0b623c6d" providerId="ADAL" clId="{91EA1B5A-071A-4C8B-8DAB-A3579A212949}" dt="2024-04-22T08:47:47.719" v="12638" actId="700"/>
          <ac:spMkLst>
            <pc:docMk/>
            <pc:sldMk cId="758522505" sldId="312"/>
            <ac:spMk id="5" creationId="{C7BE2D96-D3D6-EBB4-DE38-71AB66FDED9C}"/>
          </ac:spMkLst>
        </pc:spChg>
        <pc:spChg chg="del">
          <ac:chgData name="Clara Garrone" userId="3ae736b4-4a44-468f-9608-ec7d0b623c6d" providerId="ADAL" clId="{91EA1B5A-071A-4C8B-8DAB-A3579A212949}" dt="2024-04-22T08:47:47.719" v="12638" actId="700"/>
          <ac:spMkLst>
            <pc:docMk/>
            <pc:sldMk cId="758522505" sldId="312"/>
            <ac:spMk id="6" creationId="{209B6C78-EC9B-DEFD-BDCB-7D34A95C0208}"/>
          </ac:spMkLst>
        </pc:spChg>
        <pc:spChg chg="mod ord">
          <ac:chgData name="Clara Garrone" userId="3ae736b4-4a44-468f-9608-ec7d0b623c6d" providerId="ADAL" clId="{91EA1B5A-071A-4C8B-8DAB-A3579A212949}" dt="2024-04-22T08:47:58.291" v="12641" actId="26606"/>
          <ac:spMkLst>
            <pc:docMk/>
            <pc:sldMk cId="758522505" sldId="312"/>
            <ac:spMk id="7" creationId="{EF584EAC-A7E1-8B11-39F6-40FAD97C4052}"/>
          </ac:spMkLst>
        </pc:spChg>
        <pc:spChg chg="mod ord">
          <ac:chgData name="Clara Garrone" userId="3ae736b4-4a44-468f-9608-ec7d0b623c6d" providerId="ADAL" clId="{91EA1B5A-071A-4C8B-8DAB-A3579A212949}" dt="2024-04-22T08:47:58.291" v="12641" actId="26606"/>
          <ac:spMkLst>
            <pc:docMk/>
            <pc:sldMk cId="758522505" sldId="312"/>
            <ac:spMk id="8" creationId="{2B04FCFB-407E-116F-9D3B-5C27BF977325}"/>
          </ac:spMkLst>
        </pc:spChg>
        <pc:spChg chg="add del mod ord">
          <ac:chgData name="Clara Garrone" userId="3ae736b4-4a44-468f-9608-ec7d0b623c6d" providerId="ADAL" clId="{91EA1B5A-071A-4C8B-8DAB-A3579A212949}" dt="2024-04-22T08:47:58.291" v="12641" actId="26606"/>
          <ac:spMkLst>
            <pc:docMk/>
            <pc:sldMk cId="758522505" sldId="312"/>
            <ac:spMk id="9" creationId="{734EDB9F-A0AD-658D-62D7-968604A538F1}"/>
          </ac:spMkLst>
        </pc:spChg>
        <pc:spChg chg="add del mod ord">
          <ac:chgData name="Clara Garrone" userId="3ae736b4-4a44-468f-9608-ec7d0b623c6d" providerId="ADAL" clId="{91EA1B5A-071A-4C8B-8DAB-A3579A212949}" dt="2024-04-22T08:47:52.817" v="12640"/>
          <ac:spMkLst>
            <pc:docMk/>
            <pc:sldMk cId="758522505" sldId="312"/>
            <ac:spMk id="10" creationId="{77636472-B65D-F609-A74E-F53948E4EE74}"/>
          </ac:spMkLst>
        </pc:spChg>
        <pc:spChg chg="add mod">
          <ac:chgData name="Clara Garrone" userId="3ae736b4-4a44-468f-9608-ec7d0b623c6d" providerId="ADAL" clId="{91EA1B5A-071A-4C8B-8DAB-A3579A212949}" dt="2024-04-22T09:43:36.989" v="13223" actId="20577"/>
          <ac:spMkLst>
            <pc:docMk/>
            <pc:sldMk cId="758522505" sldId="312"/>
            <ac:spMk id="16" creationId="{66900B0C-B11F-4004-865D-BDD5B8875C89}"/>
          </ac:spMkLst>
        </pc:spChg>
        <pc:spChg chg="add del mod">
          <ac:chgData name="Clara Garrone" userId="3ae736b4-4a44-468f-9608-ec7d0b623c6d" providerId="ADAL" clId="{91EA1B5A-071A-4C8B-8DAB-A3579A212949}" dt="2024-04-22T08:48:51.830" v="12856" actId="478"/>
          <ac:spMkLst>
            <pc:docMk/>
            <pc:sldMk cId="758522505" sldId="312"/>
            <ac:spMk id="18" creationId="{BBBE8599-B1B8-5386-DA30-59336DEB4A3B}"/>
          </ac:spMkLst>
        </pc:spChg>
        <pc:picChg chg="add mod ord">
          <ac:chgData name="Clara Garrone" userId="3ae736b4-4a44-468f-9608-ec7d0b623c6d" providerId="ADAL" clId="{91EA1B5A-071A-4C8B-8DAB-A3579A212949}" dt="2024-04-22T08:47:58.291" v="12641" actId="26606"/>
          <ac:picMkLst>
            <pc:docMk/>
            <pc:sldMk cId="758522505" sldId="312"/>
            <ac:picMk id="11" creationId="{D7448582-1A48-F02A-1A80-965024FD95AC}"/>
          </ac:picMkLst>
        </pc:picChg>
      </pc:sldChg>
      <pc:sldChg chg="addSp delSp modSp new mod modClrScheme chgLayout">
        <pc:chgData name="Clara Garrone" userId="3ae736b4-4a44-468f-9608-ec7d0b623c6d" providerId="ADAL" clId="{91EA1B5A-071A-4C8B-8DAB-A3579A212949}" dt="2024-04-22T09:47:44.551" v="13549" actId="700"/>
        <pc:sldMkLst>
          <pc:docMk/>
          <pc:sldMk cId="3740618517" sldId="313"/>
        </pc:sldMkLst>
        <pc:spChg chg="del mod ord">
          <ac:chgData name="Clara Garrone" userId="3ae736b4-4a44-468f-9608-ec7d0b623c6d" providerId="ADAL" clId="{91EA1B5A-071A-4C8B-8DAB-A3579A212949}" dt="2024-04-22T08:55:32.624" v="13063" actId="700"/>
          <ac:spMkLst>
            <pc:docMk/>
            <pc:sldMk cId="3740618517" sldId="313"/>
            <ac:spMk id="2" creationId="{942AD879-2A08-4CE6-44C4-E56CB572E0C1}"/>
          </ac:spMkLst>
        </pc:spChg>
        <pc:spChg chg="del mod ord">
          <ac:chgData name="Clara Garrone" userId="3ae736b4-4a44-468f-9608-ec7d0b623c6d" providerId="ADAL" clId="{91EA1B5A-071A-4C8B-8DAB-A3579A212949}" dt="2024-04-22T08:55:32.624" v="13063" actId="700"/>
          <ac:spMkLst>
            <pc:docMk/>
            <pc:sldMk cId="3740618517" sldId="313"/>
            <ac:spMk id="3" creationId="{420523C7-7ACB-D33C-363A-21D591F85197}"/>
          </ac:spMkLst>
        </pc:spChg>
        <pc:spChg chg="del mod ord">
          <ac:chgData name="Clara Garrone" userId="3ae736b4-4a44-468f-9608-ec7d0b623c6d" providerId="ADAL" clId="{91EA1B5A-071A-4C8B-8DAB-A3579A212949}" dt="2024-04-22T08:55:32.624" v="13063" actId="700"/>
          <ac:spMkLst>
            <pc:docMk/>
            <pc:sldMk cId="3740618517" sldId="313"/>
            <ac:spMk id="4" creationId="{AF9C63A7-CA08-52C8-DAB8-AEF6B0ADDB87}"/>
          </ac:spMkLst>
        </pc:spChg>
        <pc:spChg chg="del">
          <ac:chgData name="Clara Garrone" userId="3ae736b4-4a44-468f-9608-ec7d0b623c6d" providerId="ADAL" clId="{91EA1B5A-071A-4C8B-8DAB-A3579A212949}" dt="2024-04-22T08:55:32.624" v="13063" actId="700"/>
          <ac:spMkLst>
            <pc:docMk/>
            <pc:sldMk cId="3740618517" sldId="313"/>
            <ac:spMk id="5" creationId="{23EFD844-CD30-A8C7-227C-6BBAF327D2BF}"/>
          </ac:spMkLst>
        </pc:spChg>
        <pc:spChg chg="del">
          <ac:chgData name="Clara Garrone" userId="3ae736b4-4a44-468f-9608-ec7d0b623c6d" providerId="ADAL" clId="{91EA1B5A-071A-4C8B-8DAB-A3579A212949}" dt="2024-04-22T08:55:32.624" v="13063" actId="700"/>
          <ac:spMkLst>
            <pc:docMk/>
            <pc:sldMk cId="3740618517" sldId="313"/>
            <ac:spMk id="6" creationId="{CE10B866-9DEB-7540-AF08-8ABA84A7502A}"/>
          </ac:spMkLst>
        </pc:spChg>
        <pc:spChg chg="add mod ord">
          <ac:chgData name="Clara Garrone" userId="3ae736b4-4a44-468f-9608-ec7d0b623c6d" providerId="ADAL" clId="{91EA1B5A-071A-4C8B-8DAB-A3579A212949}" dt="2024-04-22T09:47:44.551" v="13549" actId="700"/>
          <ac:spMkLst>
            <pc:docMk/>
            <pc:sldMk cId="3740618517" sldId="313"/>
            <ac:spMk id="7" creationId="{AE844BBD-B97B-3D7A-127B-A0BC5CF5C70C}"/>
          </ac:spMkLst>
        </pc:spChg>
        <pc:spChg chg="add del mod ord">
          <ac:chgData name="Clara Garrone" userId="3ae736b4-4a44-468f-9608-ec7d0b623c6d" providerId="ADAL" clId="{91EA1B5A-071A-4C8B-8DAB-A3579A212949}" dt="2024-04-22T08:56:44.792" v="13074"/>
          <ac:spMkLst>
            <pc:docMk/>
            <pc:sldMk cId="3740618517" sldId="313"/>
            <ac:spMk id="8" creationId="{4728E10F-E077-B0F7-AA49-C2E869581E7B}"/>
          </ac:spMkLst>
        </pc:spChg>
        <pc:spChg chg="add del mod ord">
          <ac:chgData name="Clara Garrone" userId="3ae736b4-4a44-468f-9608-ec7d0b623c6d" providerId="ADAL" clId="{91EA1B5A-071A-4C8B-8DAB-A3579A212949}" dt="2024-04-22T08:55:46.625" v="13070" actId="478"/>
          <ac:spMkLst>
            <pc:docMk/>
            <pc:sldMk cId="3740618517" sldId="313"/>
            <ac:spMk id="9" creationId="{14EFDE7D-94FD-7CD7-488A-A10BA50FE4AC}"/>
          </ac:spMkLst>
        </pc:spChg>
        <pc:spChg chg="add del mod">
          <ac:chgData name="Clara Garrone" userId="3ae736b4-4a44-468f-9608-ec7d0b623c6d" providerId="ADAL" clId="{91EA1B5A-071A-4C8B-8DAB-A3579A212949}" dt="2024-04-22T08:57:33.164" v="13076"/>
          <ac:spMkLst>
            <pc:docMk/>
            <pc:sldMk cId="3740618517" sldId="313"/>
            <ac:spMk id="12" creationId="{DB53EC11-2BEB-79EB-50B5-C497882E8ACA}"/>
          </ac:spMkLst>
        </pc:spChg>
        <pc:spChg chg="add del mod ord">
          <ac:chgData name="Clara Garrone" userId="3ae736b4-4a44-468f-9608-ec7d0b623c6d" providerId="ADAL" clId="{91EA1B5A-071A-4C8B-8DAB-A3579A212949}" dt="2024-04-22T09:47:44.551" v="13549" actId="700"/>
          <ac:spMkLst>
            <pc:docMk/>
            <pc:sldMk cId="3740618517" sldId="313"/>
            <ac:spMk id="14" creationId="{27B68FDE-2A2C-B677-635B-72DFFC52AE54}"/>
          </ac:spMkLst>
        </pc:spChg>
        <pc:picChg chg="add del mod">
          <ac:chgData name="Clara Garrone" userId="3ae736b4-4a44-468f-9608-ec7d0b623c6d" providerId="ADAL" clId="{91EA1B5A-071A-4C8B-8DAB-A3579A212949}" dt="2024-04-22T08:56:49.859" v="13075" actId="478"/>
          <ac:picMkLst>
            <pc:docMk/>
            <pc:sldMk cId="3740618517" sldId="313"/>
            <ac:picMk id="10" creationId="{8E9F3E13-611D-6EE3-2373-FEDF6B55D7F0}"/>
          </ac:picMkLst>
        </pc:picChg>
        <pc:picChg chg="add mod ord">
          <ac:chgData name="Clara Garrone" userId="3ae736b4-4a44-468f-9608-ec7d0b623c6d" providerId="ADAL" clId="{91EA1B5A-071A-4C8B-8DAB-A3579A212949}" dt="2024-04-22T09:47:44.551" v="13549" actId="700"/>
          <ac:picMkLst>
            <pc:docMk/>
            <pc:sldMk cId="3740618517" sldId="313"/>
            <ac:picMk id="13" creationId="{82D356B1-B570-7722-DDFE-D77E70C72EE1}"/>
          </ac:picMkLst>
        </pc:picChg>
      </pc:sldChg>
      <pc:sldChg chg="modSp new del mod">
        <pc:chgData name="Clara Garrone" userId="3ae736b4-4a44-468f-9608-ec7d0b623c6d" providerId="ADAL" clId="{91EA1B5A-071A-4C8B-8DAB-A3579A212949}" dt="2024-04-22T09:48:20.308" v="13735" actId="47"/>
        <pc:sldMkLst>
          <pc:docMk/>
          <pc:sldMk cId="2802318399" sldId="314"/>
        </pc:sldMkLst>
        <pc:spChg chg="mod">
          <ac:chgData name="Clara Garrone" userId="3ae736b4-4a44-468f-9608-ec7d0b623c6d" providerId="ADAL" clId="{91EA1B5A-071A-4C8B-8DAB-A3579A212949}" dt="2024-04-22T09:48:13.881" v="13734" actId="20577"/>
          <ac:spMkLst>
            <pc:docMk/>
            <pc:sldMk cId="2802318399" sldId="314"/>
            <ac:spMk id="2" creationId="{960E235E-6CBE-0CE8-FDAC-EA625A650B66}"/>
          </ac:spMkLst>
        </pc:spChg>
      </pc:sldChg>
      <pc:sldMasterChg chg="modTransition modSldLayout">
        <pc:chgData name="Clara Garrone" userId="3ae736b4-4a44-468f-9608-ec7d0b623c6d" providerId="ADAL" clId="{91EA1B5A-071A-4C8B-8DAB-A3579A212949}" dt="2024-04-19T11:30:32.211" v="5476"/>
        <pc:sldMasterMkLst>
          <pc:docMk/>
          <pc:sldMasterMk cId="0" sldId="2147483648"/>
        </pc:sldMasterMkLst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2163735595" sldId="2147483665"/>
          </pc:sldLayoutMkLst>
        </pc:sldLayoutChg>
        <pc:sldLayoutChg chg="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48"/>
            <pc:sldLayoutMk cId="1652593589" sldId="2147483667"/>
          </pc:sldLayoutMkLst>
        </pc:sldLayoutChg>
      </pc:sldMasterChg>
      <pc:sldMasterChg chg="add modTransition addSldLayout modSldLayout">
        <pc:chgData name="Clara Garrone" userId="3ae736b4-4a44-468f-9608-ec7d0b623c6d" providerId="ADAL" clId="{91EA1B5A-071A-4C8B-8DAB-A3579A212949}" dt="2024-04-19T11:30:32.211" v="5476"/>
        <pc:sldMasterMkLst>
          <pc:docMk/>
          <pc:sldMasterMk cId="0" sldId="2147483668"/>
        </pc:sldMasterMkLst>
        <pc:sldLayoutChg chg="add modTransition">
          <pc:chgData name="Clara Garrone" userId="3ae736b4-4a44-468f-9608-ec7d0b623c6d" providerId="ADAL" clId="{91EA1B5A-071A-4C8B-8DAB-A3579A212949}" dt="2024-04-19T11:30:32.211" v="5476"/>
          <pc:sldLayoutMkLst>
            <pc:docMk/>
            <pc:sldMasterMk cId="0" sldId="2147483668"/>
            <pc:sldLayoutMk cId="0" sldId="2147483669"/>
          </pc:sldLayoutMkLst>
        </pc:sldLayoutChg>
      </pc:sldMasterChg>
    </pc:docChg>
  </pc:docChgLst>
  <pc:docChgLst>
    <pc:chgData name="Silvia Schmidt" userId="S::silvia.schmidt@organicseurope.bio::4643b59d-0d68-4a0d-ae55-905ebb357b30" providerId="AD" clId="Web-{0A306B9C-E85E-389C-2B72-50A11B2DCC84}"/>
    <pc:docChg chg="addSld delSld modSld">
      <pc:chgData name="Silvia Schmidt" userId="S::silvia.schmidt@organicseurope.bio::4643b59d-0d68-4a0d-ae55-905ebb357b30" providerId="AD" clId="Web-{0A306B9C-E85E-389C-2B72-50A11B2DCC84}" dt="2024-04-10T07:36:35.214" v="14" actId="20577"/>
      <pc:docMkLst>
        <pc:docMk/>
      </pc:docMkLst>
      <pc:sldChg chg="modSp">
        <pc:chgData name="Silvia Schmidt" userId="S::silvia.schmidt@organicseurope.bio::4643b59d-0d68-4a0d-ae55-905ebb357b30" providerId="AD" clId="Web-{0A306B9C-E85E-389C-2B72-50A11B2DCC84}" dt="2024-04-10T07:36:35.214" v="14" actId="20577"/>
        <pc:sldMkLst>
          <pc:docMk/>
          <pc:sldMk cId="351355892" sldId="263"/>
        </pc:sldMkLst>
        <pc:graphicFrameChg chg="modGraphic">
          <ac:chgData name="Silvia Schmidt" userId="S::silvia.schmidt@organicseurope.bio::4643b59d-0d68-4a0d-ae55-905ebb357b30" providerId="AD" clId="Web-{0A306B9C-E85E-389C-2B72-50A11B2DCC84}" dt="2024-04-10T07:36:35.214" v="14" actId="20577"/>
          <ac:graphicFrameMkLst>
            <pc:docMk/>
            <pc:sldMk cId="351355892" sldId="263"/>
            <ac:graphicFrameMk id="14" creationId="{DF1295A7-7DA6-B7B5-B824-033CD4B43AC3}"/>
          </ac:graphicFrameMkLst>
        </pc:graphicFrameChg>
      </pc:sldChg>
      <pc:sldChg chg="modSp add del replId">
        <pc:chgData name="Silvia Schmidt" userId="S::silvia.schmidt@organicseurope.bio::4643b59d-0d68-4a0d-ae55-905ebb357b30" providerId="AD" clId="Web-{0A306B9C-E85E-389C-2B72-50A11B2DCC84}" dt="2024-04-10T07:35:13.586" v="8"/>
        <pc:sldMkLst>
          <pc:docMk/>
          <pc:sldMk cId="3327741559" sldId="278"/>
        </pc:sldMkLst>
        <pc:spChg chg="mod">
          <ac:chgData name="Silvia Schmidt" userId="S::silvia.schmidt@organicseurope.bio::4643b59d-0d68-4a0d-ae55-905ebb357b30" providerId="AD" clId="Web-{0A306B9C-E85E-389C-2B72-50A11B2DCC84}" dt="2024-04-10T07:32:49.317" v="7" actId="20577"/>
          <ac:spMkLst>
            <pc:docMk/>
            <pc:sldMk cId="3327741559" sldId="278"/>
            <ac:spMk id="2" creationId="{7B02D60B-CDA4-AE40-8A6F-858391A57E54}"/>
          </ac:spMkLst>
        </pc:spChg>
      </pc:sldChg>
    </pc:docChg>
  </pc:docChgLst>
  <pc:docChgLst>
    <pc:chgData name="Katarina Šeme" userId="S::katarina.seme@ifoam-eu.org::c29088c6-9d84-482f-b204-1f38134a439c" providerId="AD" clId="Web-{7BBDEC93-F618-7B4D-5A26-6E43F1E72B4A}"/>
    <pc:docChg chg="mod modSld modMainMaster setSldSz">
      <pc:chgData name="Katarina Šeme" userId="S::katarina.seme@ifoam-eu.org::c29088c6-9d84-482f-b204-1f38134a439c" providerId="AD" clId="Web-{7BBDEC93-F618-7B4D-5A26-6E43F1E72B4A}" dt="2020-06-25T08:30:16.486" v="0"/>
      <pc:docMkLst>
        <pc:docMk/>
      </pc:docMkLst>
      <pc:sldChg chg="modSp">
        <pc:chgData name="Katarina Šeme" userId="S::katarina.seme@ifoam-eu.org::c29088c6-9d84-482f-b204-1f38134a439c" providerId="AD" clId="Web-{7BBDEC93-F618-7B4D-5A26-6E43F1E72B4A}" dt="2020-06-25T08:30:16.486" v="0"/>
        <pc:sldMkLst>
          <pc:docMk/>
          <pc:sldMk cId="0" sldId="256"/>
        </pc:sldMkLst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Katarina Šeme" userId="S::katarina.seme@ifoam-eu.org::c29088c6-9d84-482f-b204-1f38134a439c" providerId="AD" clId="Web-{7BBDEC93-F618-7B4D-5A26-6E43F1E72B4A}" dt="2020-06-25T08:30:16.486" v="0"/>
        <pc:sldMkLst>
          <pc:docMk/>
          <pc:sldMk cId="2525230997" sldId="257"/>
        </pc:sldMkLst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k cId="2525230997" sldId="257"/>
            <ac:spMk id="12" creationId="{00000000-0000-0000-0000-000000000000}"/>
          </ac:spMkLst>
        </pc:spChg>
      </pc:sldChg>
      <pc:sldMasterChg chg="modSp modSldLayout">
        <pc:chgData name="Katarina Šeme" userId="S::katarina.seme@ifoam-eu.org::c29088c6-9d84-482f-b204-1f38134a439c" providerId="AD" clId="Web-{7BBDEC93-F618-7B4D-5A26-6E43F1E72B4A}" dt="2020-06-25T08:30:16.486" v="0"/>
        <pc:sldMasterMkLst>
          <pc:docMk/>
          <pc:sldMasterMk cId="0" sldId="2147483648"/>
        </pc:sldMasterMkLst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Katarina Šeme" userId="S::katarina.seme@ifoam-eu.org::c29088c6-9d84-482f-b204-1f38134a439c" providerId="AD" clId="Web-{7BBDEC93-F618-7B4D-5A26-6E43F1E72B4A}" dt="2020-06-25T08:30:16.486" v="0"/>
          <ac:spMkLst>
            <pc:docMk/>
            <pc:sldMasterMk cId="0" sldId="2147483648"/>
            <ac:spMk id="22" creationId="{00000000-0000-0000-0000-000000000000}"/>
          </ac:spMkLst>
        </pc:spChg>
        <pc:grpChg chg="mod">
          <ac:chgData name="Katarina Šeme" userId="S::katarina.seme@ifoam-eu.org::c29088c6-9d84-482f-b204-1f38134a439c" providerId="AD" clId="Web-{7BBDEC93-F618-7B4D-5A26-6E43F1E72B4A}" dt="2020-06-25T08:30:16.486" v="0"/>
          <ac:grpSpMkLst>
            <pc:docMk/>
            <pc:sldMasterMk cId="0" sldId="2147483648"/>
            <ac:grpSpMk id="23" creationId="{00000000-0000-0000-0000-000000000000}"/>
          </ac:grpSpMkLst>
        </pc:grpChg>
        <pc:picChg chg="mod">
          <ac:chgData name="Katarina Šeme" userId="S::katarina.seme@ifoam-eu.org::c29088c6-9d84-482f-b204-1f38134a439c" providerId="AD" clId="Web-{7BBDEC93-F618-7B4D-5A26-6E43F1E72B4A}" dt="2020-06-25T08:30:16.486" v="0"/>
          <ac:picMkLst>
            <pc:docMk/>
            <pc:sldMasterMk cId="0" sldId="2147483648"/>
            <ac:picMk id="1026" creationId="{00000000-0000-0000-0000-000000000000}"/>
          </ac:picMkLst>
        </pc:pic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50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53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3"/>
              <ac:spMk id="15" creationId="{00000000-0000-0000-0000-000000000000}"/>
            </ac:spMkLst>
          </pc:sp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57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58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59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60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0"/>
              <ac:spMk id="9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0"/>
              <ac:spMk id="10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0"/>
              <ac:spMk id="12" creationId="{00000000-0000-0000-0000-000000000000}"/>
            </ac:spMkLst>
          </pc:spChg>
          <pc:picChg chg="mod">
            <ac:chgData name="Katarina Šeme" userId="S::katarina.seme@ifoam-eu.org::c29088c6-9d84-482f-b204-1f38134a439c" providerId="AD" clId="Web-{7BBDEC93-F618-7B4D-5A26-6E43F1E72B4A}" dt="2020-06-25T08:30:16.486" v="0"/>
            <ac:picMkLst>
              <pc:docMk/>
              <pc:sldMasterMk cId="0" sldId="2147483648"/>
              <pc:sldLayoutMk cId="0" sldId="2147483660"/>
              <ac:picMk id="14" creationId="{00000000-0000-0000-0000-000000000000}"/>
            </ac:picMkLst>
          </pc:picChg>
          <pc:cxnChg chg="mod">
            <ac:chgData name="Katarina Šeme" userId="S::katarina.seme@ifoam-eu.org::c29088c6-9d84-482f-b204-1f38134a439c" providerId="AD" clId="Web-{7BBDEC93-F618-7B4D-5A26-6E43F1E72B4A}" dt="2020-06-25T08:30:16.486" v="0"/>
            <ac:cxnSpMkLst>
              <pc:docMk/>
              <pc:sldMasterMk cId="0" sldId="2147483648"/>
              <pc:sldLayoutMk cId="0" sldId="2147483660"/>
              <ac:cxnSpMk id="11" creationId="{00000000-0000-0000-0000-000000000000}"/>
            </ac:cxnSpMkLst>
          </pc:cxn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63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3"/>
              <ac:spMk id="10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3"/>
              <ac:spMk id="1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3"/>
              <ac:spMk id="14" creationId="{00000000-0000-0000-0000-000000000000}"/>
            </ac:spMkLst>
          </pc:spChg>
          <pc:cxnChg chg="mod">
            <ac:chgData name="Katarina Šeme" userId="S::katarina.seme@ifoam-eu.org::c29088c6-9d84-482f-b204-1f38134a439c" providerId="AD" clId="Web-{7BBDEC93-F618-7B4D-5A26-6E43F1E72B4A}" dt="2020-06-25T08:30:16.486" v="0"/>
            <ac:cxnSpMkLst>
              <pc:docMk/>
              <pc:sldMasterMk cId="0" sldId="2147483648"/>
              <pc:sldLayoutMk cId="0" sldId="2147483663"/>
              <ac:cxnSpMk id="11" creationId="{00000000-0000-0000-0000-000000000000}"/>
            </ac:cxnSpMkLst>
          </pc:cxn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0" sldId="2147483664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4"/>
              <ac:spMk id="10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4"/>
              <ac:spMk id="1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cxnChg chg="mod">
            <ac:chgData name="Katarina Šeme" userId="S::katarina.seme@ifoam-eu.org::c29088c6-9d84-482f-b204-1f38134a439c" providerId="AD" clId="Web-{7BBDEC93-F618-7B4D-5A26-6E43F1E72B4A}" dt="2020-06-25T08:30:16.486" v="0"/>
            <ac:cxnSpMkLst>
              <pc:docMk/>
              <pc:sldMasterMk cId="0" sldId="2147483648"/>
              <pc:sldLayoutMk cId="0" sldId="2147483664"/>
              <ac:cxnSpMk id="11" creationId="{00000000-0000-0000-0000-000000000000}"/>
            </ac:cxnSpMkLst>
          </pc:cxnChg>
        </pc:sldLayoutChg>
        <pc:sldLayoutChg chg="modSp">
          <pc:chgData name="Katarina Šeme" userId="S::katarina.seme@ifoam-eu.org::c29088c6-9d84-482f-b204-1f38134a439c" providerId="AD" clId="Web-{7BBDEC93-F618-7B4D-5A26-6E43F1E72B4A}" dt="2020-06-25T08:30:16.486" v="0"/>
          <pc:sldLayoutMkLst>
            <pc:docMk/>
            <pc:sldMasterMk cId="0" sldId="2147483648"/>
            <pc:sldLayoutMk cId="545390082" sldId="2147483666"/>
          </pc:sldLayoutMkLst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545390082" sldId="2147483666"/>
              <ac:spMk id="2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545390082" sldId="2147483666"/>
              <ac:spMk id="4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545390082" sldId="2147483666"/>
              <ac:spMk id="9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545390082" sldId="2147483666"/>
              <ac:spMk id="10" creationId="{00000000-0000-0000-0000-000000000000}"/>
            </ac:spMkLst>
          </pc:spChg>
          <pc:spChg chg="mod">
            <ac:chgData name="Katarina Šeme" userId="S::katarina.seme@ifoam-eu.org::c29088c6-9d84-482f-b204-1f38134a439c" providerId="AD" clId="Web-{7BBDEC93-F618-7B4D-5A26-6E43F1E72B4A}" dt="2020-06-25T08:30:16.486" v="0"/>
            <ac:spMkLst>
              <pc:docMk/>
              <pc:sldMasterMk cId="0" sldId="2147483648"/>
              <pc:sldLayoutMk cId="545390082" sldId="2147483666"/>
              <ac:spMk id="12" creationId="{00000000-0000-0000-0000-000000000000}"/>
            </ac:spMkLst>
          </pc:spChg>
          <pc:picChg chg="mod">
            <ac:chgData name="Katarina Šeme" userId="S::katarina.seme@ifoam-eu.org::c29088c6-9d84-482f-b204-1f38134a439c" providerId="AD" clId="Web-{7BBDEC93-F618-7B4D-5A26-6E43F1E72B4A}" dt="2020-06-25T08:30:16.486" v="0"/>
            <ac:picMkLst>
              <pc:docMk/>
              <pc:sldMasterMk cId="0" sldId="2147483648"/>
              <pc:sldLayoutMk cId="545390082" sldId="2147483666"/>
              <ac:picMk id="13" creationId="{00000000-0000-0000-0000-000000000000}"/>
            </ac:picMkLst>
          </pc:picChg>
          <pc:cxnChg chg="mod">
            <ac:chgData name="Katarina Šeme" userId="S::katarina.seme@ifoam-eu.org::c29088c6-9d84-482f-b204-1f38134a439c" providerId="AD" clId="Web-{7BBDEC93-F618-7B4D-5A26-6E43F1E72B4A}" dt="2020-06-25T08:30:16.486" v="0"/>
            <ac:cxnSpMkLst>
              <pc:docMk/>
              <pc:sldMasterMk cId="0" sldId="2147483648"/>
              <pc:sldLayoutMk cId="545390082" sldId="2147483666"/>
              <ac:cxnSpMk id="11" creationId="{00000000-0000-0000-0000-000000000000}"/>
            </ac:cxnSpMkLst>
          </pc:cxnChg>
        </pc:sldLayoutChg>
      </pc:sldMasterChg>
    </pc:docChg>
  </pc:docChgLst>
  <pc:docChgLst>
    <pc:chgData name="Maximilian Engel" userId="29b9b36e-7299-47cf-b68c-55af79967ae6" providerId="ADAL" clId="{96758E5D-75D4-44DB-AD3F-9CED90D9DCF8}"/>
    <pc:docChg chg="undo custSel addSld delSld modSld sldOrd">
      <pc:chgData name="Maximilian Engel" userId="29b9b36e-7299-47cf-b68c-55af79967ae6" providerId="ADAL" clId="{96758E5D-75D4-44DB-AD3F-9CED90D9DCF8}" dt="2024-04-08T15:29:34.132" v="7221" actId="20577"/>
      <pc:docMkLst>
        <pc:docMk/>
      </pc:docMkLst>
      <pc:sldChg chg="modSp mod">
        <pc:chgData name="Maximilian Engel" userId="29b9b36e-7299-47cf-b68c-55af79967ae6" providerId="ADAL" clId="{96758E5D-75D4-44DB-AD3F-9CED90D9DCF8}" dt="2024-04-08T15:25:04.137" v="7100" actId="20577"/>
        <pc:sldMkLst>
          <pc:docMk/>
          <pc:sldMk cId="0" sldId="256"/>
        </pc:sldMkLst>
        <pc:spChg chg="mod">
          <ac:chgData name="Maximilian Engel" userId="29b9b36e-7299-47cf-b68c-55af79967ae6" providerId="ADAL" clId="{96758E5D-75D4-44DB-AD3F-9CED90D9DCF8}" dt="2024-04-08T15:25:04.137" v="7100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ximilian Engel" userId="29b9b36e-7299-47cf-b68c-55af79967ae6" providerId="ADAL" clId="{96758E5D-75D4-44DB-AD3F-9CED90D9DCF8}" dt="2024-04-03T14:19:48.823" v="177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 modClrScheme chgLayout">
        <pc:chgData name="Maximilian Engel" userId="29b9b36e-7299-47cf-b68c-55af79967ae6" providerId="ADAL" clId="{96758E5D-75D4-44DB-AD3F-9CED90D9DCF8}" dt="2024-04-08T07:44:23.107" v="5697" actId="20577"/>
        <pc:sldMkLst>
          <pc:docMk/>
          <pc:sldMk cId="818561831" sldId="258"/>
        </pc:sldMkLst>
        <pc:spChg chg="mod">
          <ac:chgData name="Maximilian Engel" userId="29b9b36e-7299-47cf-b68c-55af79967ae6" providerId="ADAL" clId="{96758E5D-75D4-44DB-AD3F-9CED90D9DCF8}" dt="2024-04-08T07:44:23.107" v="5697" actId="20577"/>
          <ac:spMkLst>
            <pc:docMk/>
            <pc:sldMk cId="818561831" sldId="258"/>
            <ac:spMk id="2" creationId="{3D097359-9ACC-6B4C-A9C1-CD7222F9F512}"/>
          </ac:spMkLst>
        </pc:spChg>
        <pc:spChg chg="add del mod">
          <ac:chgData name="Maximilian Engel" userId="29b9b36e-7299-47cf-b68c-55af79967ae6" providerId="ADAL" clId="{96758E5D-75D4-44DB-AD3F-9CED90D9DCF8}" dt="2024-04-05T10:01:11.508" v="3801"/>
          <ac:spMkLst>
            <pc:docMk/>
            <pc:sldMk cId="818561831" sldId="258"/>
            <ac:spMk id="3" creationId="{2920BF61-774D-55F4-93BC-826013CC9C54}"/>
          </ac:spMkLst>
        </pc:spChg>
        <pc:spChg chg="add del mod">
          <ac:chgData name="Maximilian Engel" userId="29b9b36e-7299-47cf-b68c-55af79967ae6" providerId="ADAL" clId="{96758E5D-75D4-44DB-AD3F-9CED90D9DCF8}" dt="2024-04-05T10:19:43.489" v="4769" actId="26606"/>
          <ac:spMkLst>
            <pc:docMk/>
            <pc:sldMk cId="818561831" sldId="258"/>
            <ac:spMk id="4" creationId="{6EA0F956-B28C-C55A-9AB9-320A3469FE2D}"/>
          </ac:spMkLst>
        </pc:spChg>
        <pc:spChg chg="mod ord">
          <ac:chgData name="Maximilian Engel" userId="29b9b36e-7299-47cf-b68c-55af79967ae6" providerId="ADAL" clId="{96758E5D-75D4-44DB-AD3F-9CED90D9DCF8}" dt="2024-04-05T10:19:43.489" v="4769" actId="26606"/>
          <ac:spMkLst>
            <pc:docMk/>
            <pc:sldMk cId="818561831" sldId="258"/>
            <ac:spMk id="8" creationId="{08467132-BE1F-1642-80EB-B85605813900}"/>
          </ac:spMkLst>
        </pc:spChg>
        <pc:spChg chg="mod">
          <ac:chgData name="Maximilian Engel" userId="29b9b36e-7299-47cf-b68c-55af79967ae6" providerId="ADAL" clId="{96758E5D-75D4-44DB-AD3F-9CED90D9DCF8}" dt="2024-04-05T10:19:43.489" v="4769" actId="26606"/>
          <ac:spMkLst>
            <pc:docMk/>
            <pc:sldMk cId="818561831" sldId="258"/>
            <ac:spMk id="9" creationId="{8D6507A1-53CE-7E43-9146-717B5ADDAECF}"/>
          </ac:spMkLst>
        </pc:spChg>
        <pc:graphicFrameChg chg="add mod">
          <ac:chgData name="Maximilian Engel" userId="29b9b36e-7299-47cf-b68c-55af79967ae6" providerId="ADAL" clId="{96758E5D-75D4-44DB-AD3F-9CED90D9DCF8}" dt="2024-04-05T14:29:08.553" v="5147" actId="20577"/>
          <ac:graphicFrameMkLst>
            <pc:docMk/>
            <pc:sldMk cId="818561831" sldId="258"/>
            <ac:graphicFrameMk id="11" creationId="{74CD2073-8971-14AF-63A8-3FABE1D7870C}"/>
          </ac:graphicFrameMkLst>
        </pc:graphicFrameChg>
      </pc:sldChg>
      <pc:sldChg chg="addSp delSp modSp mod ord modClrScheme chgLayout">
        <pc:chgData name="Maximilian Engel" userId="29b9b36e-7299-47cf-b68c-55af79967ae6" providerId="ADAL" clId="{96758E5D-75D4-44DB-AD3F-9CED90D9DCF8}" dt="2024-04-04T10:24:55.998" v="3663" actId="26606"/>
        <pc:sldMkLst>
          <pc:docMk/>
          <pc:sldMk cId="4242395932" sldId="259"/>
        </pc:sldMkLst>
        <pc:spChg chg="mod">
          <ac:chgData name="Maximilian Engel" userId="29b9b36e-7299-47cf-b68c-55af79967ae6" providerId="ADAL" clId="{96758E5D-75D4-44DB-AD3F-9CED90D9DCF8}" dt="2024-04-04T10:24:55.998" v="3663" actId="26606"/>
          <ac:spMkLst>
            <pc:docMk/>
            <pc:sldMk cId="4242395932" sldId="259"/>
            <ac:spMk id="2" creationId="{7B02D60B-CDA4-AE40-8A6F-858391A57E54}"/>
          </ac:spMkLst>
        </pc:spChg>
        <pc:spChg chg="del">
          <ac:chgData name="Maximilian Engel" userId="29b9b36e-7299-47cf-b68c-55af79967ae6" providerId="ADAL" clId="{96758E5D-75D4-44DB-AD3F-9CED90D9DCF8}" dt="2024-04-04T10:20:25.750" v="3643" actId="21"/>
          <ac:spMkLst>
            <pc:docMk/>
            <pc:sldMk cId="4242395932" sldId="259"/>
            <ac:spMk id="3" creationId="{CCA13A75-0FF8-2747-B0E9-E41EEBC419BF}"/>
          </ac:spMkLst>
        </pc:spChg>
        <pc:spChg chg="mod ord">
          <ac:chgData name="Maximilian Engel" userId="29b9b36e-7299-47cf-b68c-55af79967ae6" providerId="ADAL" clId="{96758E5D-75D4-44DB-AD3F-9CED90D9DCF8}" dt="2024-04-04T10:24:55.998" v="3663" actId="26606"/>
          <ac:spMkLst>
            <pc:docMk/>
            <pc:sldMk cId="4242395932" sldId="259"/>
            <ac:spMk id="10" creationId="{4F9848CC-136E-F347-B61B-BF43F903CE0F}"/>
          </ac:spMkLst>
        </pc:spChg>
        <pc:spChg chg="mod ord modVis">
          <ac:chgData name="Maximilian Engel" userId="29b9b36e-7299-47cf-b68c-55af79967ae6" providerId="ADAL" clId="{96758E5D-75D4-44DB-AD3F-9CED90D9DCF8}" dt="2024-04-04T10:24:55.998" v="3663" actId="26606"/>
          <ac:spMkLst>
            <pc:docMk/>
            <pc:sldMk cId="4242395932" sldId="259"/>
            <ac:spMk id="11" creationId="{63AE5FEB-DF65-5A4C-924E-D5CE1B30588A}"/>
          </ac:spMkLst>
        </pc:spChg>
        <pc:spChg chg="add del mod">
          <ac:chgData name="Maximilian Engel" userId="29b9b36e-7299-47cf-b68c-55af79967ae6" providerId="ADAL" clId="{96758E5D-75D4-44DB-AD3F-9CED90D9DCF8}" dt="2024-04-04T10:24:53.248" v="3656" actId="26606"/>
          <ac:spMkLst>
            <pc:docMk/>
            <pc:sldMk cId="4242395932" sldId="259"/>
            <ac:spMk id="16" creationId="{34CE5644-E1E8-7178-060F-EF5107EBA40E}"/>
          </ac:spMkLst>
        </pc:spChg>
        <pc:spChg chg="add del mod">
          <ac:chgData name="Maximilian Engel" userId="29b9b36e-7299-47cf-b68c-55af79967ae6" providerId="ADAL" clId="{96758E5D-75D4-44DB-AD3F-9CED90D9DCF8}" dt="2024-04-04T10:24:54.348" v="3658" actId="26606"/>
          <ac:spMkLst>
            <pc:docMk/>
            <pc:sldMk cId="4242395932" sldId="259"/>
            <ac:spMk id="18" creationId="{494B7899-CC37-A21A-AB68-70E52E871E4B}"/>
          </ac:spMkLst>
        </pc:spChg>
        <pc:spChg chg="add del mod">
          <ac:chgData name="Maximilian Engel" userId="29b9b36e-7299-47cf-b68c-55af79967ae6" providerId="ADAL" clId="{96758E5D-75D4-44DB-AD3F-9CED90D9DCF8}" dt="2024-04-04T10:24:55.582" v="3660" actId="26606"/>
          <ac:spMkLst>
            <pc:docMk/>
            <pc:sldMk cId="4242395932" sldId="259"/>
            <ac:spMk id="20" creationId="{7C4967E8-7B2E-FD5E-41D7-A156E52FA6BE}"/>
          </ac:spMkLst>
        </pc:spChg>
        <pc:spChg chg="add del mod">
          <ac:chgData name="Maximilian Engel" userId="29b9b36e-7299-47cf-b68c-55af79967ae6" providerId="ADAL" clId="{96758E5D-75D4-44DB-AD3F-9CED90D9DCF8}" dt="2024-04-04T10:24:55.998" v="3662" actId="26606"/>
          <ac:spMkLst>
            <pc:docMk/>
            <pc:sldMk cId="4242395932" sldId="259"/>
            <ac:spMk id="22" creationId="{34CE5644-E1E8-7178-060F-EF5107EBA40E}"/>
          </ac:spMkLst>
        </pc:spChg>
        <pc:picChg chg="add del mod">
          <ac:chgData name="Maximilian Engel" userId="29b9b36e-7299-47cf-b68c-55af79967ae6" providerId="ADAL" clId="{96758E5D-75D4-44DB-AD3F-9CED90D9DCF8}" dt="2024-04-04T10:22:03.672" v="3649" actId="21"/>
          <ac:picMkLst>
            <pc:docMk/>
            <pc:sldMk cId="4242395932" sldId="259"/>
            <ac:picMk id="5" creationId="{8781C16C-A16E-916D-284F-5673460FB41B}"/>
          </ac:picMkLst>
        </pc:picChg>
      </pc:sldChg>
      <pc:sldChg chg="del">
        <pc:chgData name="Maximilian Engel" userId="29b9b36e-7299-47cf-b68c-55af79967ae6" providerId="ADAL" clId="{96758E5D-75D4-44DB-AD3F-9CED90D9DCF8}" dt="2024-04-08T15:20:43.288" v="7051" actId="47"/>
        <pc:sldMkLst>
          <pc:docMk/>
          <pc:sldMk cId="929143668" sldId="260"/>
        </pc:sldMkLst>
      </pc:sldChg>
      <pc:sldChg chg="del">
        <pc:chgData name="Maximilian Engel" userId="29b9b36e-7299-47cf-b68c-55af79967ae6" providerId="ADAL" clId="{96758E5D-75D4-44DB-AD3F-9CED90D9DCF8}" dt="2024-04-08T15:20:41.888" v="7050" actId="47"/>
        <pc:sldMkLst>
          <pc:docMk/>
          <pc:sldMk cId="1417292386" sldId="261"/>
        </pc:sldMkLst>
      </pc:sldChg>
      <pc:sldChg chg="modSp del mod ord">
        <pc:chgData name="Maximilian Engel" userId="29b9b36e-7299-47cf-b68c-55af79967ae6" providerId="ADAL" clId="{96758E5D-75D4-44DB-AD3F-9CED90D9DCF8}" dt="2024-04-04T09:03:05.514" v="1121" actId="2696"/>
        <pc:sldMkLst>
          <pc:docMk/>
          <pc:sldMk cId="3027416382" sldId="262"/>
        </pc:sldMkLst>
        <pc:spChg chg="mod">
          <ac:chgData name="Maximilian Engel" userId="29b9b36e-7299-47cf-b68c-55af79967ae6" providerId="ADAL" clId="{96758E5D-75D4-44DB-AD3F-9CED90D9DCF8}" dt="2024-04-03T14:57:00.817" v="379" actId="20577"/>
          <ac:spMkLst>
            <pc:docMk/>
            <pc:sldMk cId="3027416382" sldId="262"/>
            <ac:spMk id="2" creationId="{4FA3C9A2-A12B-2054-FA8A-F95D9F5EE56D}"/>
          </ac:spMkLst>
        </pc:spChg>
      </pc:sldChg>
      <pc:sldChg chg="modSp mod">
        <pc:chgData name="Maximilian Engel" userId="29b9b36e-7299-47cf-b68c-55af79967ae6" providerId="ADAL" clId="{96758E5D-75D4-44DB-AD3F-9CED90D9DCF8}" dt="2024-04-08T07:56:35.839" v="5874" actId="255"/>
        <pc:sldMkLst>
          <pc:docMk/>
          <pc:sldMk cId="351355892" sldId="263"/>
        </pc:sldMkLst>
        <pc:spChg chg="mod">
          <ac:chgData name="Maximilian Engel" userId="29b9b36e-7299-47cf-b68c-55af79967ae6" providerId="ADAL" clId="{96758E5D-75D4-44DB-AD3F-9CED90D9DCF8}" dt="2024-04-05T14:36:38.624" v="5149" actId="20577"/>
          <ac:spMkLst>
            <pc:docMk/>
            <pc:sldMk cId="351355892" sldId="263"/>
            <ac:spMk id="2" creationId="{7B02D60B-CDA4-AE40-8A6F-858391A57E54}"/>
          </ac:spMkLst>
        </pc:spChg>
        <pc:graphicFrameChg chg="mod modGraphic">
          <ac:chgData name="Maximilian Engel" userId="29b9b36e-7299-47cf-b68c-55af79967ae6" providerId="ADAL" clId="{96758E5D-75D4-44DB-AD3F-9CED90D9DCF8}" dt="2024-04-08T07:56:35.839" v="5874" actId="255"/>
          <ac:graphicFrameMkLst>
            <pc:docMk/>
            <pc:sldMk cId="351355892" sldId="263"/>
            <ac:graphicFrameMk id="14" creationId="{DF1295A7-7DA6-B7B5-B824-033CD4B43AC3}"/>
          </ac:graphicFrameMkLst>
        </pc:graphicFrameChg>
      </pc:sldChg>
      <pc:sldChg chg="modSp add mod">
        <pc:chgData name="Maximilian Engel" userId="29b9b36e-7299-47cf-b68c-55af79967ae6" providerId="ADAL" clId="{96758E5D-75D4-44DB-AD3F-9CED90D9DCF8}" dt="2024-04-08T15:25:52.083" v="7105" actId="26606"/>
        <pc:sldMkLst>
          <pc:docMk/>
          <pc:sldMk cId="42516208" sldId="264"/>
        </pc:sldMkLst>
        <pc:spChg chg="mod">
          <ac:chgData name="Maximilian Engel" userId="29b9b36e-7299-47cf-b68c-55af79967ae6" providerId="ADAL" clId="{96758E5D-75D4-44DB-AD3F-9CED90D9DCF8}" dt="2024-04-08T07:58:15.866" v="5883" actId="26606"/>
          <ac:spMkLst>
            <pc:docMk/>
            <pc:sldMk cId="42516208" sldId="264"/>
            <ac:spMk id="2" creationId="{7B02D60B-CDA4-AE40-8A6F-858391A57E54}"/>
          </ac:spMkLst>
        </pc:spChg>
        <pc:graphicFrameChg chg="mod modGraphic">
          <ac:chgData name="Maximilian Engel" userId="29b9b36e-7299-47cf-b68c-55af79967ae6" providerId="ADAL" clId="{96758E5D-75D4-44DB-AD3F-9CED90D9DCF8}" dt="2024-04-08T15:25:52.083" v="7105" actId="26606"/>
          <ac:graphicFrameMkLst>
            <pc:docMk/>
            <pc:sldMk cId="42516208" sldId="264"/>
            <ac:graphicFrameMk id="22" creationId="{60846F3C-C2DF-956F-FB44-62195B7B408F}"/>
          </ac:graphicFrameMkLst>
        </pc:graphicFrameChg>
      </pc:sldChg>
      <pc:sldChg chg="addSp delSp modSp add mod">
        <pc:chgData name="Maximilian Engel" userId="29b9b36e-7299-47cf-b68c-55af79967ae6" providerId="ADAL" clId="{96758E5D-75D4-44DB-AD3F-9CED90D9DCF8}" dt="2024-04-04T09:52:02.440" v="2541" actId="113"/>
        <pc:sldMkLst>
          <pc:docMk/>
          <pc:sldMk cId="3271309278" sldId="265"/>
        </pc:sldMkLst>
        <pc:spChg chg="mod">
          <ac:chgData name="Maximilian Engel" userId="29b9b36e-7299-47cf-b68c-55af79967ae6" providerId="ADAL" clId="{96758E5D-75D4-44DB-AD3F-9CED90D9DCF8}" dt="2024-04-03T14:47:28.589" v="204" actId="20577"/>
          <ac:spMkLst>
            <pc:docMk/>
            <pc:sldMk cId="3271309278" sldId="265"/>
            <ac:spMk id="2" creationId="{7B02D60B-CDA4-AE40-8A6F-858391A57E54}"/>
          </ac:spMkLst>
        </pc:spChg>
        <pc:spChg chg="add del mod">
          <ac:chgData name="Maximilian Engel" userId="29b9b36e-7299-47cf-b68c-55af79967ae6" providerId="ADAL" clId="{96758E5D-75D4-44DB-AD3F-9CED90D9DCF8}" dt="2024-04-03T15:08:07.334" v="401"/>
          <ac:spMkLst>
            <pc:docMk/>
            <pc:sldMk cId="3271309278" sldId="265"/>
            <ac:spMk id="3" creationId="{AD76CB09-A9FF-585D-53AF-76D30E8EBD0F}"/>
          </ac:spMkLst>
        </pc:spChg>
        <pc:spChg chg="add mod">
          <ac:chgData name="Maximilian Engel" userId="29b9b36e-7299-47cf-b68c-55af79967ae6" providerId="ADAL" clId="{96758E5D-75D4-44DB-AD3F-9CED90D9DCF8}" dt="2024-04-04T09:01:21.982" v="1109" actId="20577"/>
          <ac:spMkLst>
            <pc:docMk/>
            <pc:sldMk cId="3271309278" sldId="265"/>
            <ac:spMk id="4" creationId="{D958CB62-3ABB-91B3-4137-3E290DA1589B}"/>
          </ac:spMkLst>
        </pc:spChg>
        <pc:spChg chg="add del mod">
          <ac:chgData name="Maximilian Engel" userId="29b9b36e-7299-47cf-b68c-55af79967ae6" providerId="ADAL" clId="{96758E5D-75D4-44DB-AD3F-9CED90D9DCF8}" dt="2024-04-03T15:14:19.217" v="648" actId="21"/>
          <ac:spMkLst>
            <pc:docMk/>
            <pc:sldMk cId="3271309278" sldId="265"/>
            <ac:spMk id="5" creationId="{2B32D92F-A732-3222-514D-9E1CAAE3415C}"/>
          </ac:spMkLst>
        </pc:spChg>
        <pc:spChg chg="add del mod">
          <ac:chgData name="Maximilian Engel" userId="29b9b36e-7299-47cf-b68c-55af79967ae6" providerId="ADAL" clId="{96758E5D-75D4-44DB-AD3F-9CED90D9DCF8}" dt="2024-04-03T15:14:16.623" v="646" actId="21"/>
          <ac:spMkLst>
            <pc:docMk/>
            <pc:sldMk cId="3271309278" sldId="265"/>
            <ac:spMk id="6" creationId="{8B519BDC-F98E-20C0-7FF0-E662E58A88AE}"/>
          </ac:spMkLst>
        </pc:spChg>
        <pc:spChg chg="add del mod">
          <ac:chgData name="Maximilian Engel" userId="29b9b36e-7299-47cf-b68c-55af79967ae6" providerId="ADAL" clId="{96758E5D-75D4-44DB-AD3F-9CED90D9DCF8}" dt="2024-04-03T15:14:17.928" v="647" actId="21"/>
          <ac:spMkLst>
            <pc:docMk/>
            <pc:sldMk cId="3271309278" sldId="265"/>
            <ac:spMk id="7" creationId="{932B7802-71ED-AE89-78AF-63996E5CC91F}"/>
          </ac:spMkLst>
        </pc:spChg>
        <pc:spChg chg="add del mod">
          <ac:chgData name="Maximilian Engel" userId="29b9b36e-7299-47cf-b68c-55af79967ae6" providerId="ADAL" clId="{96758E5D-75D4-44DB-AD3F-9CED90D9DCF8}" dt="2024-04-03T15:13:55.618" v="643"/>
          <ac:spMkLst>
            <pc:docMk/>
            <pc:sldMk cId="3271309278" sldId="265"/>
            <ac:spMk id="8" creationId="{B723770D-ED70-EA5B-3A53-72FC0639C888}"/>
          </ac:spMkLst>
        </pc:spChg>
        <pc:spChg chg="add del">
          <ac:chgData name="Maximilian Engel" userId="29b9b36e-7299-47cf-b68c-55af79967ae6" providerId="ADAL" clId="{96758E5D-75D4-44DB-AD3F-9CED90D9DCF8}" dt="2024-04-03T15:13:47.219" v="640" actId="11529"/>
          <ac:spMkLst>
            <pc:docMk/>
            <pc:sldMk cId="3271309278" sldId="265"/>
            <ac:spMk id="9" creationId="{0CEE1804-0AC2-B248-72CB-7A5EE1D8D658}"/>
          </ac:spMkLst>
        </pc:spChg>
        <pc:spChg chg="add mod">
          <ac:chgData name="Maximilian Engel" userId="29b9b36e-7299-47cf-b68c-55af79967ae6" providerId="ADAL" clId="{96758E5D-75D4-44DB-AD3F-9CED90D9DCF8}" dt="2024-04-04T09:52:02.440" v="2541" actId="113"/>
          <ac:spMkLst>
            <pc:docMk/>
            <pc:sldMk cId="3271309278" sldId="265"/>
            <ac:spMk id="12" creationId="{301406A2-01DD-A6CA-8C1B-6AAC2D274DE6}"/>
          </ac:spMkLst>
        </pc:spChg>
        <pc:spChg chg="add mod">
          <ac:chgData name="Maximilian Engel" userId="29b9b36e-7299-47cf-b68c-55af79967ae6" providerId="ADAL" clId="{96758E5D-75D4-44DB-AD3F-9CED90D9DCF8}" dt="2024-04-04T09:01:54.242" v="1117" actId="122"/>
          <ac:spMkLst>
            <pc:docMk/>
            <pc:sldMk cId="3271309278" sldId="265"/>
            <ac:spMk id="13" creationId="{8F8012ED-E46D-2A50-B24A-A58C8F05764D}"/>
          </ac:spMkLst>
        </pc:spChg>
        <pc:spChg chg="add mod">
          <ac:chgData name="Maximilian Engel" userId="29b9b36e-7299-47cf-b68c-55af79967ae6" providerId="ADAL" clId="{96758E5D-75D4-44DB-AD3F-9CED90D9DCF8}" dt="2024-04-04T09:01:59.705" v="1118" actId="122"/>
          <ac:spMkLst>
            <pc:docMk/>
            <pc:sldMk cId="3271309278" sldId="265"/>
            <ac:spMk id="14" creationId="{6AF962E1-B086-3EF0-F244-6671BC5A009F}"/>
          </ac:spMkLst>
        </pc:spChg>
        <pc:spChg chg="add mod">
          <ac:chgData name="Maximilian Engel" userId="29b9b36e-7299-47cf-b68c-55af79967ae6" providerId="ADAL" clId="{96758E5D-75D4-44DB-AD3F-9CED90D9DCF8}" dt="2024-04-04T09:02:04.277" v="1119" actId="122"/>
          <ac:spMkLst>
            <pc:docMk/>
            <pc:sldMk cId="3271309278" sldId="265"/>
            <ac:spMk id="16" creationId="{A908245C-B8FE-0AC7-D53D-7D12B903DAC6}"/>
          </ac:spMkLst>
        </pc:spChg>
        <pc:graphicFrameChg chg="add mod">
          <ac:chgData name="Maximilian Engel" userId="29b9b36e-7299-47cf-b68c-55af79967ae6" providerId="ADAL" clId="{96758E5D-75D4-44DB-AD3F-9CED90D9DCF8}" dt="2024-04-03T15:07:46.335" v="398"/>
          <ac:graphicFrameMkLst>
            <pc:docMk/>
            <pc:sldMk cId="3271309278" sldId="265"/>
            <ac:graphicFrameMk id="15" creationId="{61FF0DD5-E2F1-D0F6-B81B-9026FBC5AD99}"/>
          </ac:graphicFrameMkLst>
        </pc:graphicFrameChg>
      </pc:sldChg>
      <pc:sldChg chg="modSp add mod">
        <pc:chgData name="Maximilian Engel" userId="29b9b36e-7299-47cf-b68c-55af79967ae6" providerId="ADAL" clId="{96758E5D-75D4-44DB-AD3F-9CED90D9DCF8}" dt="2024-04-03T14:56:02.278" v="342" actId="1076"/>
        <pc:sldMkLst>
          <pc:docMk/>
          <pc:sldMk cId="2761311020" sldId="266"/>
        </pc:sldMkLst>
        <pc:spChg chg="mod">
          <ac:chgData name="Maximilian Engel" userId="29b9b36e-7299-47cf-b68c-55af79967ae6" providerId="ADAL" clId="{96758E5D-75D4-44DB-AD3F-9CED90D9DCF8}" dt="2024-04-03T14:56:02.278" v="342" actId="1076"/>
          <ac:spMkLst>
            <pc:docMk/>
            <pc:sldMk cId="2761311020" sldId="266"/>
            <ac:spMk id="2" creationId="{3D097359-9ACC-6B4C-A9C1-CD7222F9F512}"/>
          </ac:spMkLst>
        </pc:spChg>
        <pc:spChg chg="mod">
          <ac:chgData name="Maximilian Engel" userId="29b9b36e-7299-47cf-b68c-55af79967ae6" providerId="ADAL" clId="{96758E5D-75D4-44DB-AD3F-9CED90D9DCF8}" dt="2024-04-03T14:48:06.960" v="213" actId="20577"/>
          <ac:spMkLst>
            <pc:docMk/>
            <pc:sldMk cId="2761311020" sldId="266"/>
            <ac:spMk id="20" creationId="{8D80D902-289A-A576-C205-BEC6ADEB1B5D}"/>
          </ac:spMkLst>
        </pc:spChg>
      </pc:sldChg>
      <pc:sldChg chg="addSp delSp modSp add mod">
        <pc:chgData name="Maximilian Engel" userId="29b9b36e-7299-47cf-b68c-55af79967ae6" providerId="ADAL" clId="{96758E5D-75D4-44DB-AD3F-9CED90D9DCF8}" dt="2024-04-05T09:57:05.749" v="3734" actId="1076"/>
        <pc:sldMkLst>
          <pc:docMk/>
          <pc:sldMk cId="1334580313" sldId="267"/>
        </pc:sldMkLst>
        <pc:spChg chg="add del mod">
          <ac:chgData name="Maximilian Engel" userId="29b9b36e-7299-47cf-b68c-55af79967ae6" providerId="ADAL" clId="{96758E5D-75D4-44DB-AD3F-9CED90D9DCF8}" dt="2024-04-03T14:52:24.034" v="262"/>
          <ac:spMkLst>
            <pc:docMk/>
            <pc:sldMk cId="1334580313" sldId="267"/>
            <ac:spMk id="2" creationId="{4B165E63-535A-AF58-D251-DDA4E7D5458B}"/>
          </ac:spMkLst>
        </pc:spChg>
        <pc:spChg chg="add mod">
          <ac:chgData name="Maximilian Engel" userId="29b9b36e-7299-47cf-b68c-55af79967ae6" providerId="ADAL" clId="{96758E5D-75D4-44DB-AD3F-9CED90D9DCF8}" dt="2024-04-05T09:57:05.749" v="3734" actId="1076"/>
          <ac:spMkLst>
            <pc:docMk/>
            <pc:sldMk cId="1334580313" sldId="267"/>
            <ac:spMk id="3" creationId="{729EFB9B-672E-CC8D-CA98-E8CCFA515F8F}"/>
          </ac:spMkLst>
        </pc:spChg>
        <pc:graphicFrameChg chg="mod modGraphic">
          <ac:chgData name="Maximilian Engel" userId="29b9b36e-7299-47cf-b68c-55af79967ae6" providerId="ADAL" clId="{96758E5D-75D4-44DB-AD3F-9CED90D9DCF8}" dt="2024-04-03T14:55:53.277" v="341" actId="1076"/>
          <ac:graphicFrameMkLst>
            <pc:docMk/>
            <pc:sldMk cId="1334580313" sldId="267"/>
            <ac:graphicFrameMk id="11" creationId="{565C60DE-5425-2278-AE20-2393A8BD1203}"/>
          </ac:graphicFrameMkLst>
        </pc:graphicFrameChg>
      </pc:sldChg>
      <pc:sldChg chg="add del">
        <pc:chgData name="Maximilian Engel" userId="29b9b36e-7299-47cf-b68c-55af79967ae6" providerId="ADAL" clId="{96758E5D-75D4-44DB-AD3F-9CED90D9DCF8}" dt="2024-04-04T09:11:09.740" v="1220"/>
        <pc:sldMkLst>
          <pc:docMk/>
          <pc:sldMk cId="1406139678" sldId="268"/>
        </pc:sldMkLst>
      </pc:sldChg>
      <pc:sldChg chg="addSp delSp modSp add del mod">
        <pc:chgData name="Maximilian Engel" userId="29b9b36e-7299-47cf-b68c-55af79967ae6" providerId="ADAL" clId="{96758E5D-75D4-44DB-AD3F-9CED90D9DCF8}" dt="2024-04-04T09:11:05.196" v="1218" actId="2696"/>
        <pc:sldMkLst>
          <pc:docMk/>
          <pc:sldMk cId="2641293083" sldId="268"/>
        </pc:sldMkLst>
        <pc:spChg chg="mod">
          <ac:chgData name="Maximilian Engel" userId="29b9b36e-7299-47cf-b68c-55af79967ae6" providerId="ADAL" clId="{96758E5D-75D4-44DB-AD3F-9CED90D9DCF8}" dt="2024-04-04T09:06:58.117" v="1194" actId="20577"/>
          <ac:spMkLst>
            <pc:docMk/>
            <pc:sldMk cId="2641293083" sldId="268"/>
            <ac:spMk id="2" creationId="{7B02D60B-CDA4-AE40-8A6F-858391A57E54}"/>
          </ac:spMkLst>
        </pc:spChg>
        <pc:spChg chg="add del mod">
          <ac:chgData name="Maximilian Engel" userId="29b9b36e-7299-47cf-b68c-55af79967ae6" providerId="ADAL" clId="{96758E5D-75D4-44DB-AD3F-9CED90D9DCF8}" dt="2024-04-04T09:06:52.475" v="1188"/>
          <ac:spMkLst>
            <pc:docMk/>
            <pc:sldMk cId="2641293083" sldId="268"/>
            <ac:spMk id="3" creationId="{47996E88-A1E5-8A6E-625B-3960A817EDFA}"/>
          </ac:spMkLst>
        </pc:spChg>
        <pc:spChg chg="del">
          <ac:chgData name="Maximilian Engel" userId="29b9b36e-7299-47cf-b68c-55af79967ae6" providerId="ADAL" clId="{96758E5D-75D4-44DB-AD3F-9CED90D9DCF8}" dt="2024-04-04T09:04:48.423" v="1132" actId="21"/>
          <ac:spMkLst>
            <pc:docMk/>
            <pc:sldMk cId="2641293083" sldId="268"/>
            <ac:spMk id="4" creationId="{D958CB62-3ABB-91B3-4137-3E290DA1589B}"/>
          </ac:spMkLst>
        </pc:spChg>
        <pc:spChg chg="del mod">
          <ac:chgData name="Maximilian Engel" userId="29b9b36e-7299-47cf-b68c-55af79967ae6" providerId="ADAL" clId="{96758E5D-75D4-44DB-AD3F-9CED90D9DCF8}" dt="2024-04-04T09:04:52.289" v="1133" actId="21"/>
          <ac:spMkLst>
            <pc:docMk/>
            <pc:sldMk cId="2641293083" sldId="268"/>
            <ac:spMk id="12" creationId="{301406A2-01DD-A6CA-8C1B-6AAC2D274DE6}"/>
          </ac:spMkLst>
        </pc:spChg>
        <pc:spChg chg="del">
          <ac:chgData name="Maximilian Engel" userId="29b9b36e-7299-47cf-b68c-55af79967ae6" providerId="ADAL" clId="{96758E5D-75D4-44DB-AD3F-9CED90D9DCF8}" dt="2024-04-04T09:04:54.995" v="1134" actId="21"/>
          <ac:spMkLst>
            <pc:docMk/>
            <pc:sldMk cId="2641293083" sldId="268"/>
            <ac:spMk id="13" creationId="{8F8012ED-E46D-2A50-B24A-A58C8F05764D}"/>
          </ac:spMkLst>
        </pc:spChg>
        <pc:spChg chg="del">
          <ac:chgData name="Maximilian Engel" userId="29b9b36e-7299-47cf-b68c-55af79967ae6" providerId="ADAL" clId="{96758E5D-75D4-44DB-AD3F-9CED90D9DCF8}" dt="2024-04-04T09:04:57.557" v="1135" actId="21"/>
          <ac:spMkLst>
            <pc:docMk/>
            <pc:sldMk cId="2641293083" sldId="268"/>
            <ac:spMk id="14" creationId="{6AF962E1-B086-3EF0-F244-6671BC5A009F}"/>
          </ac:spMkLst>
        </pc:spChg>
        <pc:spChg chg="del">
          <ac:chgData name="Maximilian Engel" userId="29b9b36e-7299-47cf-b68c-55af79967ae6" providerId="ADAL" clId="{96758E5D-75D4-44DB-AD3F-9CED90D9DCF8}" dt="2024-04-04T09:05:00.154" v="1136" actId="21"/>
          <ac:spMkLst>
            <pc:docMk/>
            <pc:sldMk cId="2641293083" sldId="268"/>
            <ac:spMk id="16" creationId="{A908245C-B8FE-0AC7-D53D-7D12B903DAC6}"/>
          </ac:spMkLst>
        </pc:spChg>
        <pc:graphicFrameChg chg="mod">
          <ac:chgData name="Maximilian Engel" userId="29b9b36e-7299-47cf-b68c-55af79967ae6" providerId="ADAL" clId="{96758E5D-75D4-44DB-AD3F-9CED90D9DCF8}" dt="2024-04-04T09:08:07.685" v="1204" actId="14100"/>
          <ac:graphicFrameMkLst>
            <pc:docMk/>
            <pc:sldMk cId="2641293083" sldId="268"/>
            <ac:graphicFrameMk id="15" creationId="{61FF0DD5-E2F1-D0F6-B81B-9026FBC5AD99}"/>
          </ac:graphicFrameMkLst>
        </pc:graphicFrameChg>
      </pc:sldChg>
      <pc:sldChg chg="addSp delSp modSp add mod modNotesTx">
        <pc:chgData name="Maximilian Engel" userId="29b9b36e-7299-47cf-b68c-55af79967ae6" providerId="ADAL" clId="{96758E5D-75D4-44DB-AD3F-9CED90D9DCF8}" dt="2024-04-08T12:26:26.266" v="5888" actId="20577"/>
        <pc:sldMkLst>
          <pc:docMk/>
          <pc:sldMk cId="2878285257" sldId="269"/>
        </pc:sldMkLst>
        <pc:spChg chg="mod">
          <ac:chgData name="Maximilian Engel" userId="29b9b36e-7299-47cf-b68c-55af79967ae6" providerId="ADAL" clId="{96758E5D-75D4-44DB-AD3F-9CED90D9DCF8}" dt="2024-04-04T09:48:44.958" v="2411" actId="20577"/>
          <ac:spMkLst>
            <pc:docMk/>
            <pc:sldMk cId="2878285257" sldId="269"/>
            <ac:spMk id="2" creationId="{7B02D60B-CDA4-AE40-8A6F-858391A57E54}"/>
          </ac:spMkLst>
        </pc:spChg>
        <pc:spChg chg="add del mod">
          <ac:chgData name="Maximilian Engel" userId="29b9b36e-7299-47cf-b68c-55af79967ae6" providerId="ADAL" clId="{96758E5D-75D4-44DB-AD3F-9CED90D9DCF8}" dt="2024-04-04T09:26:41.422" v="2050" actId="26606"/>
          <ac:spMkLst>
            <pc:docMk/>
            <pc:sldMk cId="2878285257" sldId="269"/>
            <ac:spMk id="4" creationId="{8BE3693F-15BB-C5E1-A8B1-8745D57A101D}"/>
          </ac:spMkLst>
        </pc:spChg>
        <pc:graphicFrameChg chg="add del">
          <ac:chgData name="Maximilian Engel" userId="29b9b36e-7299-47cf-b68c-55af79967ae6" providerId="ADAL" clId="{96758E5D-75D4-44DB-AD3F-9CED90D9DCF8}" dt="2024-04-04T09:26:31.100" v="2043" actId="26606"/>
          <ac:graphicFrameMkLst>
            <pc:docMk/>
            <pc:sldMk cId="2878285257" sldId="269"/>
            <ac:graphicFrameMk id="13" creationId="{A9876AFB-7101-B1AE-7D10-7C098C342719}"/>
          </ac:graphicFrameMkLst>
        </pc:graphicFrameChg>
        <pc:graphicFrameChg chg="del mod">
          <ac:chgData name="Maximilian Engel" userId="29b9b36e-7299-47cf-b68c-55af79967ae6" providerId="ADAL" clId="{96758E5D-75D4-44DB-AD3F-9CED90D9DCF8}" dt="2024-04-04T09:10:44.949" v="1217" actId="21"/>
          <ac:graphicFrameMkLst>
            <pc:docMk/>
            <pc:sldMk cId="2878285257" sldId="269"/>
            <ac:graphicFrameMk id="15" creationId="{61FF0DD5-E2F1-D0F6-B81B-9026FBC5AD99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4T09:26:38.754" v="2045" actId="26606"/>
          <ac:graphicFrameMkLst>
            <pc:docMk/>
            <pc:sldMk cId="2878285257" sldId="269"/>
            <ac:graphicFrameMk id="16" creationId="{C4DD4CA0-968B-DD51-202E-FDAC6BE87273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4T09:26:40.166" v="2047" actId="26606"/>
          <ac:graphicFrameMkLst>
            <pc:docMk/>
            <pc:sldMk cId="2878285257" sldId="269"/>
            <ac:graphicFrameMk id="18" creationId="{A9876AFB-7101-B1AE-7D10-7C098C342719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4T09:26:41.359" v="2049" actId="26606"/>
          <ac:graphicFrameMkLst>
            <pc:docMk/>
            <pc:sldMk cId="2878285257" sldId="269"/>
            <ac:graphicFrameMk id="20" creationId="{C4DD4CA0-968B-DD51-202E-FDAC6BE87273}"/>
          </ac:graphicFrameMkLst>
        </pc:graphicFrameChg>
        <pc:graphicFrameChg chg="add mod modGraphic">
          <ac:chgData name="Maximilian Engel" userId="29b9b36e-7299-47cf-b68c-55af79967ae6" providerId="ADAL" clId="{96758E5D-75D4-44DB-AD3F-9CED90D9DCF8}" dt="2024-04-08T12:26:26.266" v="5888" actId="20577"/>
          <ac:graphicFrameMkLst>
            <pc:docMk/>
            <pc:sldMk cId="2878285257" sldId="269"/>
            <ac:graphicFrameMk id="22" creationId="{A9876AFB-7101-B1AE-7D10-7C098C342719}"/>
          </ac:graphicFrameMkLst>
        </pc:graphicFrameChg>
      </pc:sldChg>
      <pc:sldChg chg="modSp add mod modNotesTx">
        <pc:chgData name="Maximilian Engel" userId="29b9b36e-7299-47cf-b68c-55af79967ae6" providerId="ADAL" clId="{96758E5D-75D4-44DB-AD3F-9CED90D9DCF8}" dt="2024-04-08T12:32:25.140" v="5890" actId="20577"/>
        <pc:sldMkLst>
          <pc:docMk/>
          <pc:sldMk cId="3793385398" sldId="270"/>
        </pc:sldMkLst>
        <pc:spChg chg="mod">
          <ac:chgData name="Maximilian Engel" userId="29b9b36e-7299-47cf-b68c-55af79967ae6" providerId="ADAL" clId="{96758E5D-75D4-44DB-AD3F-9CED90D9DCF8}" dt="2024-04-08T12:32:25.140" v="5890" actId="20577"/>
          <ac:spMkLst>
            <pc:docMk/>
            <pc:sldMk cId="3793385398" sldId="270"/>
            <ac:spMk id="2" creationId="{7B02D60B-CDA4-AE40-8A6F-858391A57E54}"/>
          </ac:spMkLst>
        </pc:spChg>
        <pc:graphicFrameChg chg="mod">
          <ac:chgData name="Maximilian Engel" userId="29b9b36e-7299-47cf-b68c-55af79967ae6" providerId="ADAL" clId="{96758E5D-75D4-44DB-AD3F-9CED90D9DCF8}" dt="2024-04-04T10:18:56.022" v="3561" actId="313"/>
          <ac:graphicFrameMkLst>
            <pc:docMk/>
            <pc:sldMk cId="3793385398" sldId="270"/>
            <ac:graphicFrameMk id="22" creationId="{A9876AFB-7101-B1AE-7D10-7C098C342719}"/>
          </ac:graphicFrameMkLst>
        </pc:graphicFrameChg>
      </pc:sldChg>
      <pc:sldChg chg="modSp add del">
        <pc:chgData name="Maximilian Engel" userId="29b9b36e-7299-47cf-b68c-55af79967ae6" providerId="ADAL" clId="{96758E5D-75D4-44DB-AD3F-9CED90D9DCF8}" dt="2024-04-08T07:43:23.390" v="5671" actId="2696"/>
        <pc:sldMkLst>
          <pc:docMk/>
          <pc:sldMk cId="1077271899" sldId="271"/>
        </pc:sldMkLst>
        <pc:graphicFrameChg chg="mod">
          <ac:chgData name="Maximilian Engel" userId="29b9b36e-7299-47cf-b68c-55af79967ae6" providerId="ADAL" clId="{96758E5D-75D4-44DB-AD3F-9CED90D9DCF8}" dt="2024-04-05T13:41:52.975" v="4800" actId="20577"/>
          <ac:graphicFrameMkLst>
            <pc:docMk/>
            <pc:sldMk cId="1077271899" sldId="271"/>
            <ac:graphicFrameMk id="11" creationId="{74CD2073-8971-14AF-63A8-3FABE1D7870C}"/>
          </ac:graphicFrameMkLst>
        </pc:graphicFrameChg>
      </pc:sldChg>
      <pc:sldChg chg="new del">
        <pc:chgData name="Maximilian Engel" userId="29b9b36e-7299-47cf-b68c-55af79967ae6" providerId="ADAL" clId="{96758E5D-75D4-44DB-AD3F-9CED90D9DCF8}" dt="2024-04-05T09:59:50.498" v="3783" actId="680"/>
        <pc:sldMkLst>
          <pc:docMk/>
          <pc:sldMk cId="1917243025" sldId="271"/>
        </pc:sldMkLst>
      </pc:sldChg>
      <pc:sldChg chg="addSp delSp modSp new mod modClrScheme chgLayout">
        <pc:chgData name="Maximilian Engel" userId="29b9b36e-7299-47cf-b68c-55af79967ae6" providerId="ADAL" clId="{96758E5D-75D4-44DB-AD3F-9CED90D9DCF8}" dt="2024-04-05T14:26:38.543" v="5134" actId="20577"/>
        <pc:sldMkLst>
          <pc:docMk/>
          <pc:sldMk cId="3835096054" sldId="272"/>
        </pc:sldMkLst>
        <pc:spChg chg="del mod ord">
          <ac:chgData name="Maximilian Engel" userId="29b9b36e-7299-47cf-b68c-55af79967ae6" providerId="ADAL" clId="{96758E5D-75D4-44DB-AD3F-9CED90D9DCF8}" dt="2024-04-05T14:22:11.113" v="4937" actId="700"/>
          <ac:spMkLst>
            <pc:docMk/>
            <pc:sldMk cId="3835096054" sldId="272"/>
            <ac:spMk id="2" creationId="{C04EA8A4-30C5-09BD-4D1C-865D11E33344}"/>
          </ac:spMkLst>
        </pc:spChg>
        <pc:spChg chg="del">
          <ac:chgData name="Maximilian Engel" userId="29b9b36e-7299-47cf-b68c-55af79967ae6" providerId="ADAL" clId="{96758E5D-75D4-44DB-AD3F-9CED90D9DCF8}" dt="2024-04-05T14:22:11.113" v="4937" actId="700"/>
          <ac:spMkLst>
            <pc:docMk/>
            <pc:sldMk cId="3835096054" sldId="272"/>
            <ac:spMk id="3" creationId="{EB4F8569-259E-4F67-AC69-BBBA5C5DC941}"/>
          </ac:spMkLst>
        </pc:spChg>
        <pc:spChg chg="mod ord">
          <ac:chgData name="Maximilian Engel" userId="29b9b36e-7299-47cf-b68c-55af79967ae6" providerId="ADAL" clId="{96758E5D-75D4-44DB-AD3F-9CED90D9DCF8}" dt="2024-04-05T14:24:58.945" v="5100" actId="26606"/>
          <ac:spMkLst>
            <pc:docMk/>
            <pc:sldMk cId="3835096054" sldId="272"/>
            <ac:spMk id="4" creationId="{14FE0504-7E5D-623C-4F08-6C9B37E133D9}"/>
          </ac:spMkLst>
        </pc:spChg>
        <pc:spChg chg="mod ord">
          <ac:chgData name="Maximilian Engel" userId="29b9b36e-7299-47cf-b68c-55af79967ae6" providerId="ADAL" clId="{96758E5D-75D4-44DB-AD3F-9CED90D9DCF8}" dt="2024-04-05T14:24:58.945" v="5100" actId="26606"/>
          <ac:spMkLst>
            <pc:docMk/>
            <pc:sldMk cId="3835096054" sldId="272"/>
            <ac:spMk id="5" creationId="{767511D9-2D33-154B-4FCF-112F469BC5A3}"/>
          </ac:spMkLst>
        </pc:spChg>
        <pc:spChg chg="add mod ord">
          <ac:chgData name="Maximilian Engel" userId="29b9b36e-7299-47cf-b68c-55af79967ae6" providerId="ADAL" clId="{96758E5D-75D4-44DB-AD3F-9CED90D9DCF8}" dt="2024-04-05T14:26:38.543" v="5134" actId="20577"/>
          <ac:spMkLst>
            <pc:docMk/>
            <pc:sldMk cId="3835096054" sldId="272"/>
            <ac:spMk id="6" creationId="{5526AB18-9021-9B8A-FD9A-B0CD45927103}"/>
          </ac:spMkLst>
        </pc:spChg>
        <pc:spChg chg="add del mod">
          <ac:chgData name="Maximilian Engel" userId="29b9b36e-7299-47cf-b68c-55af79967ae6" providerId="ADAL" clId="{96758E5D-75D4-44DB-AD3F-9CED90D9DCF8}" dt="2024-04-05T14:24:58.945" v="5100" actId="26606"/>
          <ac:spMkLst>
            <pc:docMk/>
            <pc:sldMk cId="3835096054" sldId="272"/>
            <ac:spMk id="13" creationId="{5AECEC02-27D1-417E-E70A-21FBDDEC0094}"/>
          </ac:spMkLst>
        </pc:spChg>
        <pc:picChg chg="add del mod ord">
          <ac:chgData name="Maximilian Engel" userId="29b9b36e-7299-47cf-b68c-55af79967ae6" providerId="ADAL" clId="{96758E5D-75D4-44DB-AD3F-9CED90D9DCF8}" dt="2024-04-05T14:25:11.586" v="5103" actId="21"/>
          <ac:picMkLst>
            <pc:docMk/>
            <pc:sldMk cId="3835096054" sldId="272"/>
            <ac:picMk id="8" creationId="{C33BCD6F-E3D8-3C65-A26C-185EB7D240EB}"/>
          </ac:picMkLst>
        </pc:picChg>
        <pc:picChg chg="add mod">
          <ac:chgData name="Maximilian Engel" userId="29b9b36e-7299-47cf-b68c-55af79967ae6" providerId="ADAL" clId="{96758E5D-75D4-44DB-AD3F-9CED90D9DCF8}" dt="2024-04-05T14:26:19.201" v="5111" actId="27957"/>
          <ac:picMkLst>
            <pc:docMk/>
            <pc:sldMk cId="3835096054" sldId="272"/>
            <ac:picMk id="10" creationId="{0E8FF7FC-040A-EC8D-4B8E-104522D76D36}"/>
          </ac:picMkLst>
        </pc:picChg>
      </pc:sldChg>
      <pc:sldChg chg="addSp delSp modSp new mod ord">
        <pc:chgData name="Maximilian Engel" userId="29b9b36e-7299-47cf-b68c-55af79967ae6" providerId="ADAL" clId="{96758E5D-75D4-44DB-AD3F-9CED90D9DCF8}" dt="2024-04-08T15:28:18.206" v="7214" actId="26606"/>
        <pc:sldMkLst>
          <pc:docMk/>
          <pc:sldMk cId="891612926" sldId="273"/>
        </pc:sldMkLst>
        <pc:spChg chg="mod">
          <ac:chgData name="Maximilian Engel" userId="29b9b36e-7299-47cf-b68c-55af79967ae6" providerId="ADAL" clId="{96758E5D-75D4-44DB-AD3F-9CED90D9DCF8}" dt="2024-04-08T07:54:57.636" v="5868" actId="26606"/>
          <ac:spMkLst>
            <pc:docMk/>
            <pc:sldMk cId="891612926" sldId="273"/>
            <ac:spMk id="2" creationId="{037771A6-D064-9D49-9110-5EF83D5BA91D}"/>
          </ac:spMkLst>
        </pc:spChg>
        <pc:spChg chg="add del mod">
          <ac:chgData name="Maximilian Engel" userId="29b9b36e-7299-47cf-b68c-55af79967ae6" providerId="ADAL" clId="{96758E5D-75D4-44DB-AD3F-9CED90D9DCF8}" dt="2024-04-08T07:54:57.636" v="5868" actId="26606"/>
          <ac:spMkLst>
            <pc:docMk/>
            <pc:sldMk cId="891612926" sldId="273"/>
            <ac:spMk id="3" creationId="{5EEF6968-8F83-A881-5A0E-10A6BE238E35}"/>
          </ac:spMkLst>
        </pc:spChg>
        <pc:spChg chg="mod">
          <ac:chgData name="Maximilian Engel" userId="29b9b36e-7299-47cf-b68c-55af79967ae6" providerId="ADAL" clId="{96758E5D-75D4-44DB-AD3F-9CED90D9DCF8}" dt="2024-04-08T07:54:57.636" v="5868" actId="26606"/>
          <ac:spMkLst>
            <pc:docMk/>
            <pc:sldMk cId="891612926" sldId="273"/>
            <ac:spMk id="4" creationId="{4DDF000C-673D-5D8A-69C7-E42306B6BC6D}"/>
          </ac:spMkLst>
        </pc:spChg>
        <pc:spChg chg="mod">
          <ac:chgData name="Maximilian Engel" userId="29b9b36e-7299-47cf-b68c-55af79967ae6" providerId="ADAL" clId="{96758E5D-75D4-44DB-AD3F-9CED90D9DCF8}" dt="2024-04-08T07:54:57.636" v="5868" actId="26606"/>
          <ac:spMkLst>
            <pc:docMk/>
            <pc:sldMk cId="891612926" sldId="273"/>
            <ac:spMk id="5" creationId="{BC2488E4-56FD-5D10-9DBE-3A44320FFD38}"/>
          </ac:spMkLst>
        </pc:spChg>
        <pc:graphicFrameChg chg="add del">
          <ac:chgData name="Maximilian Engel" userId="29b9b36e-7299-47cf-b68c-55af79967ae6" providerId="ADAL" clId="{96758E5D-75D4-44DB-AD3F-9CED90D9DCF8}" dt="2024-04-08T07:54:55.215" v="5865" actId="26606"/>
          <ac:graphicFrameMkLst>
            <pc:docMk/>
            <pc:sldMk cId="891612926" sldId="273"/>
            <ac:graphicFrameMk id="7" creationId="{97DA8BD6-45D8-B99F-156E-CF8346607B5E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07:54:57.614" v="5867" actId="26606"/>
          <ac:graphicFrameMkLst>
            <pc:docMk/>
            <pc:sldMk cId="891612926" sldId="273"/>
            <ac:graphicFrameMk id="9" creationId="{759F6D28-79C7-F494-F5EB-C35656E6488E}"/>
          </ac:graphicFrameMkLst>
        </pc:graphicFrameChg>
        <pc:graphicFrameChg chg="add mod modGraphic">
          <ac:chgData name="Maximilian Engel" userId="29b9b36e-7299-47cf-b68c-55af79967ae6" providerId="ADAL" clId="{96758E5D-75D4-44DB-AD3F-9CED90D9DCF8}" dt="2024-04-08T15:28:18.206" v="7214" actId="26606"/>
          <ac:graphicFrameMkLst>
            <pc:docMk/>
            <pc:sldMk cId="891612926" sldId="273"/>
            <ac:graphicFrameMk id="11" creationId="{97DA8BD6-45D8-B99F-156E-CF8346607B5E}"/>
          </ac:graphicFrameMkLst>
        </pc:graphicFrameChg>
      </pc:sldChg>
      <pc:sldChg chg="del">
        <pc:chgData name="Maximilian Engel" userId="29b9b36e-7299-47cf-b68c-55af79967ae6" providerId="ADAL" clId="{96758E5D-75D4-44DB-AD3F-9CED90D9DCF8}" dt="2024-04-08T15:25:31.338" v="7102" actId="2696"/>
        <pc:sldMkLst>
          <pc:docMk/>
          <pc:sldMk cId="1677356969" sldId="274"/>
        </pc:sldMkLst>
      </pc:sldChg>
      <pc:sldChg chg="del">
        <pc:chgData name="Maximilian Engel" userId="29b9b36e-7299-47cf-b68c-55af79967ae6" providerId="ADAL" clId="{96758E5D-75D4-44DB-AD3F-9CED90D9DCF8}" dt="2024-04-08T15:25:28.477" v="7101" actId="2696"/>
        <pc:sldMkLst>
          <pc:docMk/>
          <pc:sldMk cId="2005503926" sldId="275"/>
        </pc:sldMkLst>
      </pc:sldChg>
      <pc:sldChg chg="addSp delSp modSp add mod modClrScheme chgLayout modNotesTx">
        <pc:chgData name="Maximilian Engel" userId="29b9b36e-7299-47cf-b68c-55af79967ae6" providerId="ADAL" clId="{96758E5D-75D4-44DB-AD3F-9CED90D9DCF8}" dt="2024-04-08T15:29:34.132" v="7221" actId="20577"/>
        <pc:sldMkLst>
          <pc:docMk/>
          <pc:sldMk cId="3800324598" sldId="276"/>
        </pc:sldMkLst>
        <pc:spChg chg="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2" creationId="{037771A6-D064-9D49-9110-5EF83D5BA91D}"/>
          </ac:spMkLst>
        </pc:spChg>
        <pc:spChg chg="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4" creationId="{4DDF000C-673D-5D8A-69C7-E42306B6BC6D}"/>
          </ac:spMkLst>
        </pc:spChg>
        <pc:spChg chg="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5" creationId="{BC2488E4-56FD-5D10-9DBE-3A44320FFD38}"/>
          </ac:spMkLst>
        </pc:spChg>
        <pc:spChg chg="add del mod">
          <ac:chgData name="Maximilian Engel" userId="29b9b36e-7299-47cf-b68c-55af79967ae6" providerId="ADAL" clId="{96758E5D-75D4-44DB-AD3F-9CED90D9DCF8}" dt="2024-04-08T15:20:29.674" v="7049" actId="26606"/>
          <ac:spMkLst>
            <pc:docMk/>
            <pc:sldMk cId="3800324598" sldId="276"/>
            <ac:spMk id="6" creationId="{8DE03AB1-7C9F-B68F-8960-2C3995D068D3}"/>
          </ac:spMkLst>
        </pc:spChg>
        <pc:spChg chg="add del mod">
          <ac:chgData name="Maximilian Engel" userId="29b9b36e-7299-47cf-b68c-55af79967ae6" providerId="ADAL" clId="{96758E5D-75D4-44DB-AD3F-9CED90D9DCF8}" dt="2024-04-08T15:12:37.552" v="6854" actId="26606"/>
          <ac:spMkLst>
            <pc:docMk/>
            <pc:sldMk cId="3800324598" sldId="276"/>
            <ac:spMk id="12" creationId="{53492205-3EC3-EE39-CEF3-761B081402BA}"/>
          </ac:spMkLst>
        </pc:spChg>
        <pc:spChg chg="add del mod">
          <ac:chgData name="Maximilian Engel" userId="29b9b36e-7299-47cf-b68c-55af79967ae6" providerId="ADAL" clId="{96758E5D-75D4-44DB-AD3F-9CED90D9DCF8}" dt="2024-04-08T15:12:37.552" v="6854" actId="26606"/>
          <ac:spMkLst>
            <pc:docMk/>
            <pc:sldMk cId="3800324598" sldId="276"/>
            <ac:spMk id="13" creationId="{AEBB50E9-4910-C757-2FE7-7C0BC5860DC8}"/>
          </ac:spMkLst>
        </pc:spChg>
        <pc:spChg chg="add del mod">
          <ac:chgData name="Maximilian Engel" userId="29b9b36e-7299-47cf-b68c-55af79967ae6" providerId="ADAL" clId="{96758E5D-75D4-44DB-AD3F-9CED90D9DCF8}" dt="2024-04-08T15:12:37.552" v="6854" actId="26606"/>
          <ac:spMkLst>
            <pc:docMk/>
            <pc:sldMk cId="3800324598" sldId="276"/>
            <ac:spMk id="14" creationId="{8DE03AB1-7C9F-B68F-8960-2C3995D068D3}"/>
          </ac:spMkLst>
        </pc:spChg>
        <pc:spChg chg="add del mod">
          <ac:chgData name="Maximilian Engel" userId="29b9b36e-7299-47cf-b68c-55af79967ae6" providerId="ADAL" clId="{96758E5D-75D4-44DB-AD3F-9CED90D9DCF8}" dt="2024-04-08T15:12:37.552" v="6854" actId="26606"/>
          <ac:spMkLst>
            <pc:docMk/>
            <pc:sldMk cId="3800324598" sldId="276"/>
            <ac:spMk id="15" creationId="{F9BF919D-6A14-BB36-C2C9-3C8C908BBD36}"/>
          </ac:spMkLst>
        </pc:spChg>
        <pc:spChg chg="add del 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21" creationId="{EDD923AC-79CE-8C6E-042F-C737184BEDB0}"/>
          </ac:spMkLst>
        </pc:spChg>
        <pc:spChg chg="add del 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23" creationId="{8DE03AB1-7C9F-B68F-8960-2C3995D068D3}"/>
          </ac:spMkLst>
        </pc:spChg>
        <pc:spChg chg="add del 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24" creationId="{092E28D4-A2F5-993F-9686-C1F9A287851B}"/>
          </ac:spMkLst>
        </pc:spChg>
        <pc:spChg chg="add del mod">
          <ac:chgData name="Maximilian Engel" userId="29b9b36e-7299-47cf-b68c-55af79967ae6" providerId="ADAL" clId="{96758E5D-75D4-44DB-AD3F-9CED90D9DCF8}" dt="2024-04-08T15:20:29.640" v="7048" actId="26606"/>
          <ac:spMkLst>
            <pc:docMk/>
            <pc:sldMk cId="3800324598" sldId="276"/>
            <ac:spMk id="25" creationId="{B77E8E12-3BA3-7BC4-CC1C-7D2B5740E860}"/>
          </ac:spMkLst>
        </pc:spChg>
        <pc:graphicFrameChg chg="add del">
          <ac:chgData name="Maximilian Engel" userId="29b9b36e-7299-47cf-b68c-55af79967ae6" providerId="ADAL" clId="{96758E5D-75D4-44DB-AD3F-9CED90D9DCF8}" dt="2024-04-08T15:12:34.710" v="6850" actId="26606"/>
          <ac:graphicFrameMkLst>
            <pc:docMk/>
            <pc:sldMk cId="3800324598" sldId="276"/>
            <ac:graphicFrameMk id="8" creationId="{11181964-2CB3-235C-E86C-BE3549D5E252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19:51.294" v="7034" actId="26606"/>
          <ac:graphicFrameMkLst>
            <pc:docMk/>
            <pc:sldMk cId="3800324598" sldId="276"/>
            <ac:graphicFrameMk id="9" creationId="{AC3CFC54-6CCD-5071-C3A8-A97460A1A040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12:36.987" v="6852" actId="26606"/>
          <ac:graphicFrameMkLst>
            <pc:docMk/>
            <pc:sldMk cId="3800324598" sldId="276"/>
            <ac:graphicFrameMk id="10" creationId="{15874E2B-BC26-6AA2-ED5A-D27356F10E81}"/>
          </ac:graphicFrameMkLst>
        </pc:graphicFrameChg>
        <pc:graphicFrameChg chg="del mod">
          <ac:chgData name="Maximilian Engel" userId="29b9b36e-7299-47cf-b68c-55af79967ae6" providerId="ADAL" clId="{96758E5D-75D4-44DB-AD3F-9CED90D9DCF8}" dt="2024-04-08T14:38:57.685" v="6051" actId="21"/>
          <ac:graphicFrameMkLst>
            <pc:docMk/>
            <pc:sldMk cId="3800324598" sldId="276"/>
            <ac:graphicFrameMk id="11" creationId="{97DA8BD6-45D8-B99F-156E-CF8346607B5E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20:00.376" v="7036" actId="26606"/>
          <ac:graphicFrameMkLst>
            <pc:docMk/>
            <pc:sldMk cId="3800324598" sldId="276"/>
            <ac:graphicFrameMk id="16" creationId="{67C0C6BE-6230-A9D0-9DFF-19571B711D4D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12:48.491" v="6856" actId="26606"/>
          <ac:graphicFrameMkLst>
            <pc:docMk/>
            <pc:sldMk cId="3800324598" sldId="276"/>
            <ac:graphicFrameMk id="17" creationId="{11181964-2CB3-235C-E86C-BE3549D5E252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20:10.124" v="7039" actId="26606"/>
          <ac:graphicFrameMkLst>
            <pc:docMk/>
            <pc:sldMk cId="3800324598" sldId="276"/>
            <ac:graphicFrameMk id="18" creationId="{E9028174-DD70-8B1F-A129-0DBE77E961B4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20:27.805" v="7046" actId="26606"/>
          <ac:graphicFrameMkLst>
            <pc:docMk/>
            <pc:sldMk cId="3800324598" sldId="276"/>
            <ac:graphicFrameMk id="19" creationId="{93CB10E1-3625-169A-4752-90882EE30AD1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20:12.291" v="7041" actId="26606"/>
          <ac:graphicFrameMkLst>
            <pc:docMk/>
            <pc:sldMk cId="3800324598" sldId="276"/>
            <ac:graphicFrameMk id="20" creationId="{93CE77B1-F1B1-9EBD-8F02-4AABF9469F61}"/>
          </ac:graphicFrameMkLst>
        </pc:graphicFrameChg>
        <pc:graphicFrameChg chg="add del">
          <ac:chgData name="Maximilian Engel" userId="29b9b36e-7299-47cf-b68c-55af79967ae6" providerId="ADAL" clId="{96758E5D-75D4-44DB-AD3F-9CED90D9DCF8}" dt="2024-04-08T15:20:18.728" v="7043" actId="26606"/>
          <ac:graphicFrameMkLst>
            <pc:docMk/>
            <pc:sldMk cId="3800324598" sldId="276"/>
            <ac:graphicFrameMk id="22" creationId="{E9028174-DD70-8B1F-A129-0DBE77E961B4}"/>
          </ac:graphicFrameMkLst>
        </pc:graphicFrameChg>
        <pc:graphicFrameChg chg="add mod">
          <ac:chgData name="Maximilian Engel" userId="29b9b36e-7299-47cf-b68c-55af79967ae6" providerId="ADAL" clId="{96758E5D-75D4-44DB-AD3F-9CED90D9DCF8}" dt="2024-04-08T15:29:34.132" v="7221" actId="20577"/>
          <ac:graphicFrameMkLst>
            <pc:docMk/>
            <pc:sldMk cId="3800324598" sldId="276"/>
            <ac:graphicFrameMk id="27" creationId="{C21773F4-7349-D3BB-D795-87D4280FBE1A}"/>
          </ac:graphicFrameMkLst>
        </pc:graphicFrameChg>
      </pc:sldChg>
      <pc:sldChg chg="new">
        <pc:chgData name="Maximilian Engel" userId="29b9b36e-7299-47cf-b68c-55af79967ae6" providerId="ADAL" clId="{96758E5D-75D4-44DB-AD3F-9CED90D9DCF8}" dt="2024-04-08T15:23:56.297" v="7076" actId="680"/>
        <pc:sldMkLst>
          <pc:docMk/>
          <pc:sldMk cId="3314252876" sldId="277"/>
        </pc:sldMkLst>
      </pc:sldChg>
    </pc:docChg>
  </pc:docChgLst>
  <pc:docChgLst>
    <pc:chgData name="Eva Berckmans" userId="8713c38b-55e5-497e-8d3e-e621cb39ebf9" providerId="ADAL" clId="{117AD4BB-9F6F-9141-8FA6-5D36331EDCDE}"/>
    <pc:docChg chg="modSld">
      <pc:chgData name="Eva Berckmans" userId="8713c38b-55e5-497e-8d3e-e621cb39ebf9" providerId="ADAL" clId="{117AD4BB-9F6F-9141-8FA6-5D36331EDCDE}" dt="2020-06-23T18:40:21.944" v="0" actId="113"/>
      <pc:docMkLst>
        <pc:docMk/>
      </pc:docMkLst>
      <pc:sldChg chg="modSp">
        <pc:chgData name="Eva Berckmans" userId="8713c38b-55e5-497e-8d3e-e621cb39ebf9" providerId="ADAL" clId="{117AD4BB-9F6F-9141-8FA6-5D36331EDCDE}" dt="2020-06-23T18:40:21.944" v="0" actId="113"/>
        <pc:sldMkLst>
          <pc:docMk/>
          <pc:sldMk cId="0" sldId="256"/>
        </pc:sldMkLst>
        <pc:spChg chg="mod">
          <ac:chgData name="Eva Berckmans" userId="8713c38b-55e5-497e-8d3e-e621cb39ebf9" providerId="ADAL" clId="{117AD4BB-9F6F-9141-8FA6-5D36331EDCDE}" dt="2020-06-23T18:40:21.944" v="0" actId="113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Lucia Canonero" userId="3a94ec0e-32b4-4023-aa41-e14f26228ab6" providerId="ADAL" clId="{4E2BCD68-6E65-4DB4-8D39-09525894424F}"/>
    <pc:docChg chg="undo custSel modSld addMainMaster delMainMaster modMainMaster">
      <pc:chgData name="Lucia Canonero" userId="3a94ec0e-32b4-4023-aa41-e14f26228ab6" providerId="ADAL" clId="{4E2BCD68-6E65-4DB4-8D39-09525894424F}" dt="2023-11-13T09:56:49.655" v="348" actId="2696"/>
      <pc:docMkLst>
        <pc:docMk/>
      </pc:docMkLst>
      <pc:sldMasterChg chg="addSldLayout delSldLayout modSldLayout sldLayoutOrd">
        <pc:chgData name="Lucia Canonero" userId="3a94ec0e-32b4-4023-aa41-e14f26228ab6" providerId="ADAL" clId="{4E2BCD68-6E65-4DB4-8D39-09525894424F}" dt="2023-11-13T09:56:49.655" v="348" actId="2696"/>
        <pc:sldMasterMkLst>
          <pc:docMk/>
          <pc:sldMasterMk cId="0" sldId="2147483648"/>
        </pc:sldMasterMkLst>
        <pc:sldLayoutChg chg="modSp mod">
          <pc:chgData name="Lucia Canonero" userId="3a94ec0e-32b4-4023-aa41-e14f26228ab6" providerId="ADAL" clId="{4E2BCD68-6E65-4DB4-8D39-09525894424F}" dt="2023-11-13T09:56:32.013" v="342" actId="1076"/>
          <pc:sldLayoutMkLst>
            <pc:docMk/>
            <pc:sldMasterMk cId="0" sldId="2147483648"/>
            <pc:sldLayoutMk cId="0" sldId="2147483663"/>
          </pc:sldLayoutMkLst>
          <pc:spChg chg="mod">
            <ac:chgData name="Lucia Canonero" userId="3a94ec0e-32b4-4023-aa41-e14f26228ab6" providerId="ADAL" clId="{4E2BCD68-6E65-4DB4-8D39-09525894424F}" dt="2023-11-13T09:56:31.373" v="341" actId="20577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Lucia Canonero" userId="3a94ec0e-32b4-4023-aa41-e14f26228ab6" providerId="ADAL" clId="{4E2BCD68-6E65-4DB4-8D39-09525894424F}" dt="2023-11-13T09:27:10.276" v="172" actId="1076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Lucia Canonero" userId="3a94ec0e-32b4-4023-aa41-e14f26228ab6" providerId="ADAL" clId="{4E2BCD68-6E65-4DB4-8D39-09525894424F}" dt="2023-11-13T09:56:32.013" v="342" actId="1076"/>
            <ac:spMkLst>
              <pc:docMk/>
              <pc:sldMasterMk cId="0" sldId="2147483648"/>
              <pc:sldLayoutMk cId="0" sldId="2147483663"/>
              <ac:spMk id="14" creationId="{00000000-0000-0000-0000-000000000000}"/>
            </ac:spMkLst>
          </pc:spChg>
        </pc:sldLayoutChg>
        <pc:sldLayoutChg chg="modSp mod ord">
          <pc:chgData name="Lucia Canonero" userId="3a94ec0e-32b4-4023-aa41-e14f26228ab6" providerId="ADAL" clId="{4E2BCD68-6E65-4DB4-8D39-09525894424F}" dt="2023-11-13T09:56:19.893" v="328" actId="20577"/>
          <pc:sldLayoutMkLst>
            <pc:docMk/>
            <pc:sldMasterMk cId="0" sldId="2147483648"/>
            <pc:sldLayoutMk cId="0" sldId="2147483664"/>
          </pc:sldLayoutMkLst>
          <pc:spChg chg="mod">
            <ac:chgData name="Lucia Canonero" userId="3a94ec0e-32b4-4023-aa41-e14f26228ab6" providerId="ADAL" clId="{4E2BCD68-6E65-4DB4-8D39-09525894424F}" dt="2023-11-13T09:56:19.893" v="328" actId="20577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</pc:sldLayoutChg>
        <pc:sldLayoutChg chg="modSp mod">
          <pc:chgData name="Lucia Canonero" userId="3a94ec0e-32b4-4023-aa41-e14f26228ab6" providerId="ADAL" clId="{4E2BCD68-6E65-4DB4-8D39-09525894424F}" dt="2023-11-13T09:56:16.900" v="327" actId="20577"/>
          <pc:sldLayoutMkLst>
            <pc:docMk/>
            <pc:sldMasterMk cId="0" sldId="2147483648"/>
            <pc:sldLayoutMk cId="2163735595" sldId="2147483665"/>
          </pc:sldLayoutMkLst>
          <pc:spChg chg="mod">
            <ac:chgData name="Lucia Canonero" userId="3a94ec0e-32b4-4023-aa41-e14f26228ab6" providerId="ADAL" clId="{4E2BCD68-6E65-4DB4-8D39-09525894424F}" dt="2023-11-13T09:56:14.419" v="326" actId="20577"/>
            <ac:spMkLst>
              <pc:docMk/>
              <pc:sldMasterMk cId="0" sldId="2147483648"/>
              <pc:sldLayoutMk cId="2163735595" sldId="2147483665"/>
              <ac:spMk id="2" creationId="{00000000-0000-0000-0000-000000000000}"/>
            </ac:spMkLst>
          </pc:spChg>
          <pc:spChg chg="mod">
            <ac:chgData name="Lucia Canonero" userId="3a94ec0e-32b4-4023-aa41-e14f26228ab6" providerId="ADAL" clId="{4E2BCD68-6E65-4DB4-8D39-09525894424F}" dt="2023-11-13T09:56:16.900" v="327" actId="20577"/>
            <ac:spMkLst>
              <pc:docMk/>
              <pc:sldMasterMk cId="0" sldId="2147483648"/>
              <pc:sldLayoutMk cId="2163735595" sldId="2147483665"/>
              <ac:spMk id="15" creationId="{2F224C78-2ED6-9444-8DAC-6DE7EDA7FD09}"/>
            </ac:spMkLst>
          </pc:spChg>
        </pc:sldLayoutChg>
        <pc:sldLayoutChg chg="modSp del mod modTransition">
          <pc:chgData name="Lucia Canonero" userId="3a94ec0e-32b4-4023-aa41-e14f26228ab6" providerId="ADAL" clId="{4E2BCD68-6E65-4DB4-8D39-09525894424F}" dt="2023-11-13T09:56:47.877" v="347" actId="2696"/>
          <pc:sldLayoutMkLst>
            <pc:docMk/>
            <pc:sldMasterMk cId="0" sldId="2147483648"/>
            <pc:sldLayoutMk cId="545390082" sldId="2147483666"/>
          </pc:sldLayoutMkLst>
          <pc:spChg chg="mod">
            <ac:chgData name="Lucia Canonero" userId="3a94ec0e-32b4-4023-aa41-e14f26228ab6" providerId="ADAL" clId="{4E2BCD68-6E65-4DB4-8D39-09525894424F}" dt="2023-11-13T09:56:44.889" v="345" actId="20577"/>
            <ac:spMkLst>
              <pc:docMk/>
              <pc:sldMasterMk cId="0" sldId="2147483648"/>
              <pc:sldLayoutMk cId="545390082" sldId="2147483666"/>
              <ac:spMk id="2" creationId="{00000000-0000-0000-0000-000000000000}"/>
            </ac:spMkLst>
          </pc:spChg>
        </pc:sldLayoutChg>
        <pc:sldLayoutChg chg="modSp add del mod ord modTransition">
          <pc:chgData name="Lucia Canonero" userId="3a94ec0e-32b4-4023-aa41-e14f26228ab6" providerId="ADAL" clId="{4E2BCD68-6E65-4DB4-8D39-09525894424F}" dt="2023-11-13T09:56:49.655" v="348" actId="2696"/>
          <pc:sldLayoutMkLst>
            <pc:docMk/>
            <pc:sldMasterMk cId="0" sldId="2147483648"/>
            <pc:sldLayoutMk cId="3154023801" sldId="2147483667"/>
          </pc:sldLayoutMkLst>
          <pc:spChg chg="mod">
            <ac:chgData name="Lucia Canonero" userId="3a94ec0e-32b4-4023-aa41-e14f26228ab6" providerId="ADAL" clId="{4E2BCD68-6E65-4DB4-8D39-09525894424F}" dt="2023-11-13T09:31:41.917" v="309" actId="20577"/>
            <ac:spMkLst>
              <pc:docMk/>
              <pc:sldMasterMk cId="0" sldId="2147483648"/>
              <pc:sldLayoutMk cId="3154023801" sldId="2147483667"/>
              <ac:spMk id="2" creationId="{00000000-0000-0000-0000-000000000000}"/>
            </ac:spMkLst>
          </pc:spChg>
          <pc:spChg chg="mod">
            <ac:chgData name="Lucia Canonero" userId="3a94ec0e-32b4-4023-aa41-e14f26228ab6" providerId="ADAL" clId="{4E2BCD68-6E65-4DB4-8D39-09525894424F}" dt="2023-11-13T09:32:51.804" v="325" actId="1076"/>
            <ac:spMkLst>
              <pc:docMk/>
              <pc:sldMasterMk cId="0" sldId="2147483648"/>
              <pc:sldLayoutMk cId="3154023801" sldId="2147483667"/>
              <ac:spMk id="3" creationId="{00000000-0000-0000-0000-000000000000}"/>
            </ac:spMkLst>
          </pc:spChg>
          <pc:spChg chg="mod">
            <ac:chgData name="Lucia Canonero" userId="3a94ec0e-32b4-4023-aa41-e14f26228ab6" providerId="ADAL" clId="{4E2BCD68-6E65-4DB4-8D39-09525894424F}" dt="2023-11-13T09:28:48.067" v="227" actId="1076"/>
            <ac:spMkLst>
              <pc:docMk/>
              <pc:sldMasterMk cId="0" sldId="2147483648"/>
              <pc:sldLayoutMk cId="3154023801" sldId="2147483667"/>
              <ac:spMk id="14" creationId="{00000000-0000-0000-0000-000000000000}"/>
            </ac:spMkLst>
          </pc:spChg>
        </pc:sldLayoutChg>
        <pc:sldLayoutChg chg="modSp add del mod modTransition">
          <pc:chgData name="Lucia Canonero" userId="3a94ec0e-32b4-4023-aa41-e14f26228ab6" providerId="ADAL" clId="{4E2BCD68-6E65-4DB4-8D39-09525894424F}" dt="2023-11-13T09:56:38.176" v="343" actId="2696"/>
          <pc:sldLayoutMkLst>
            <pc:docMk/>
            <pc:sldMasterMk cId="0" sldId="2147483648"/>
            <pc:sldLayoutMk cId="2895141475" sldId="2147483668"/>
          </pc:sldLayoutMkLst>
          <pc:spChg chg="mod">
            <ac:chgData name="Lucia Canonero" userId="3a94ec0e-32b4-4023-aa41-e14f26228ab6" providerId="ADAL" clId="{4E2BCD68-6E65-4DB4-8D39-09525894424F}" dt="2023-11-13T09:56:23.224" v="333" actId="20577"/>
            <ac:spMkLst>
              <pc:docMk/>
              <pc:sldMasterMk cId="0" sldId="2147483648"/>
              <pc:sldLayoutMk cId="2895141475" sldId="2147483668"/>
              <ac:spMk id="2" creationId="{00000000-0000-0000-0000-000000000000}"/>
            </ac:spMkLst>
          </pc:spChg>
        </pc:sldLayoutChg>
        <pc:sldLayoutChg chg="modSp add del mod modTransition">
          <pc:chgData name="Lucia Canonero" userId="3a94ec0e-32b4-4023-aa41-e14f26228ab6" providerId="ADAL" clId="{4E2BCD68-6E65-4DB4-8D39-09525894424F}" dt="2023-11-13T09:56:39.997" v="344" actId="2696"/>
          <pc:sldLayoutMkLst>
            <pc:docMk/>
            <pc:sldMasterMk cId="0" sldId="2147483648"/>
            <pc:sldLayoutMk cId="2231202715" sldId="2147483669"/>
          </pc:sldLayoutMkLst>
          <pc:spChg chg="mod">
            <ac:chgData name="Lucia Canonero" userId="3a94ec0e-32b4-4023-aa41-e14f26228ab6" providerId="ADAL" clId="{4E2BCD68-6E65-4DB4-8D39-09525894424F}" dt="2023-11-13T09:56:28.807" v="340" actId="20577"/>
            <ac:spMkLst>
              <pc:docMk/>
              <pc:sldMasterMk cId="0" sldId="2147483648"/>
              <pc:sldLayoutMk cId="2231202715" sldId="2147483669"/>
              <ac:spMk id="2" creationId="{00000000-0000-0000-0000-000000000000}"/>
            </ac:spMkLst>
          </pc:spChg>
          <pc:spChg chg="mod">
            <ac:chgData name="Lucia Canonero" userId="3a94ec0e-32b4-4023-aa41-e14f26228ab6" providerId="ADAL" clId="{4E2BCD68-6E65-4DB4-8D39-09525894424F}" dt="2023-11-13T09:56:26.438" v="335" actId="1076"/>
            <ac:spMkLst>
              <pc:docMk/>
              <pc:sldMasterMk cId="0" sldId="2147483648"/>
              <pc:sldLayoutMk cId="2231202715" sldId="2147483669"/>
              <ac:spMk id="14" creationId="{00000000-0000-0000-0000-000000000000}"/>
            </ac:spMkLst>
          </pc:spChg>
        </pc:sldLayoutChg>
      </pc:sldMasterChg>
      <pc:sldMasterChg chg="new del mod addSldLayout delSldLayout">
        <pc:chgData name="Lucia Canonero" userId="3a94ec0e-32b4-4023-aa41-e14f26228ab6" providerId="ADAL" clId="{4E2BCD68-6E65-4DB4-8D39-09525894424F}" dt="2023-11-13T09:32:23.900" v="322" actId="2696"/>
        <pc:sldMasterMkLst>
          <pc:docMk/>
          <pc:sldMasterMk cId="2169720680" sldId="2147483670"/>
        </pc:sldMasterMkLst>
        <pc:sldLayoutChg chg="new del replId">
          <pc:chgData name="Lucia Canonero" userId="3a94ec0e-32b4-4023-aa41-e14f26228ab6" providerId="ADAL" clId="{4E2BCD68-6E65-4DB4-8D39-09525894424F}" dt="2023-11-13T09:32:23.861" v="311" actId="2696"/>
          <pc:sldLayoutMkLst>
            <pc:docMk/>
            <pc:sldMasterMk cId="2169720680" sldId="2147483670"/>
            <pc:sldLayoutMk cId="1935618508" sldId="2147483671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64" v="312" actId="2696"/>
          <pc:sldLayoutMkLst>
            <pc:docMk/>
            <pc:sldMasterMk cId="2169720680" sldId="2147483670"/>
            <pc:sldLayoutMk cId="3331645910" sldId="2147483672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67" v="313" actId="2696"/>
          <pc:sldLayoutMkLst>
            <pc:docMk/>
            <pc:sldMasterMk cId="2169720680" sldId="2147483670"/>
            <pc:sldLayoutMk cId="1119504946" sldId="2147483673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68" v="314" actId="2696"/>
          <pc:sldLayoutMkLst>
            <pc:docMk/>
            <pc:sldMasterMk cId="2169720680" sldId="2147483670"/>
            <pc:sldLayoutMk cId="897511669" sldId="2147483674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72" v="315" actId="2696"/>
          <pc:sldLayoutMkLst>
            <pc:docMk/>
            <pc:sldMasterMk cId="2169720680" sldId="2147483670"/>
            <pc:sldLayoutMk cId="301241547" sldId="2147483675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75" v="316" actId="2696"/>
          <pc:sldLayoutMkLst>
            <pc:docMk/>
            <pc:sldMasterMk cId="2169720680" sldId="2147483670"/>
            <pc:sldLayoutMk cId="1365840972" sldId="2147483676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77" v="317" actId="2696"/>
          <pc:sldLayoutMkLst>
            <pc:docMk/>
            <pc:sldMasterMk cId="2169720680" sldId="2147483670"/>
            <pc:sldLayoutMk cId="968079821" sldId="2147483677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84" v="318" actId="2696"/>
          <pc:sldLayoutMkLst>
            <pc:docMk/>
            <pc:sldMasterMk cId="2169720680" sldId="2147483670"/>
            <pc:sldLayoutMk cId="3000893217" sldId="2147483678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87" v="319" actId="2696"/>
          <pc:sldLayoutMkLst>
            <pc:docMk/>
            <pc:sldMasterMk cId="2169720680" sldId="2147483670"/>
            <pc:sldLayoutMk cId="2844832245" sldId="2147483679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88" v="320" actId="2696"/>
          <pc:sldLayoutMkLst>
            <pc:docMk/>
            <pc:sldMasterMk cId="2169720680" sldId="2147483670"/>
            <pc:sldLayoutMk cId="416532332" sldId="2147483680"/>
          </pc:sldLayoutMkLst>
        </pc:sldLayoutChg>
        <pc:sldLayoutChg chg="new del replId">
          <pc:chgData name="Lucia Canonero" userId="3a94ec0e-32b4-4023-aa41-e14f26228ab6" providerId="ADAL" clId="{4E2BCD68-6E65-4DB4-8D39-09525894424F}" dt="2023-11-13T09:32:23.890" v="321" actId="2696"/>
          <pc:sldLayoutMkLst>
            <pc:docMk/>
            <pc:sldMasterMk cId="2169720680" sldId="2147483670"/>
            <pc:sldLayoutMk cId="2535403712" sldId="2147483681"/>
          </pc:sldLayoutMkLst>
        </pc:sldLayoutChg>
      </pc:sldMasterChg>
    </pc:docChg>
  </pc:docChgLst>
  <pc:docChgLst>
    <pc:chgData name="Bram Moeskops" userId="3125360f-c285-4a18-be81-0ffb17e809f1" providerId="ADAL" clId="{51FD4F14-D096-4E3A-9CB9-653FE8BB6EF5}"/>
    <pc:docChg chg="modSld">
      <pc:chgData name="Bram Moeskops" userId="3125360f-c285-4a18-be81-0ffb17e809f1" providerId="ADAL" clId="{51FD4F14-D096-4E3A-9CB9-653FE8BB6EF5}" dt="2018-06-13T09:30:24.255" v="85" actId="20577"/>
      <pc:docMkLst>
        <pc:docMk/>
      </pc:docMkLst>
      <pc:sldChg chg="modSp">
        <pc:chgData name="Bram Moeskops" userId="3125360f-c285-4a18-be81-0ffb17e809f1" providerId="ADAL" clId="{51FD4F14-D096-4E3A-9CB9-653FE8BB6EF5}" dt="2018-06-13T09:30:24.255" v="85" actId="20577"/>
        <pc:sldMkLst>
          <pc:docMk/>
          <pc:sldMk cId="0" sldId="256"/>
        </pc:sldMkLst>
        <pc:spChg chg="mod">
          <ac:chgData name="Bram Moeskops" userId="3125360f-c285-4a18-be81-0ffb17e809f1" providerId="ADAL" clId="{51FD4F14-D096-4E3A-9CB9-653FE8BB6EF5}" dt="2018-06-13T09:30:14.736" v="5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Bram Moeskops" userId="3125360f-c285-4a18-be81-0ffb17e809f1" providerId="ADAL" clId="{51FD4F14-D096-4E3A-9CB9-653FE8BB6EF5}" dt="2018-06-13T09:30:24.255" v="85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Eva Berckmans" userId="8713c38b-55e5-497e-8d3e-e621cb39ebf9" providerId="ADAL" clId="{3FE30BBB-E60F-B14C-8398-0C1679974E07}"/>
    <pc:docChg chg="custSel addSld modSld">
      <pc:chgData name="Eva Berckmans" userId="8713c38b-55e5-497e-8d3e-e621cb39ebf9" providerId="ADAL" clId="{3FE30BBB-E60F-B14C-8398-0C1679974E07}" dt="2024-04-08T06:48:39.569" v="817" actId="20577"/>
      <pc:docMkLst>
        <pc:docMk/>
      </pc:docMkLst>
      <pc:sldChg chg="modSp mod">
        <pc:chgData name="Eva Berckmans" userId="8713c38b-55e5-497e-8d3e-e621cb39ebf9" providerId="ADAL" clId="{3FE30BBB-E60F-B14C-8398-0C1679974E07}" dt="2024-04-08T06:36:27.789" v="0" actId="1076"/>
        <pc:sldMkLst>
          <pc:docMk/>
          <pc:sldMk cId="0" sldId="256"/>
        </pc:sldMkLst>
        <pc:spChg chg="mod">
          <ac:chgData name="Eva Berckmans" userId="8713c38b-55e5-497e-8d3e-e621cb39ebf9" providerId="ADAL" clId="{3FE30BBB-E60F-B14C-8398-0C1679974E07}" dt="2024-04-08T06:36:27.789" v="0" actId="1076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va Berckmans" userId="8713c38b-55e5-497e-8d3e-e621cb39ebf9" providerId="ADAL" clId="{3FE30BBB-E60F-B14C-8398-0C1679974E07}" dt="2024-04-08T06:37:22.773" v="41" actId="20577"/>
        <pc:sldMkLst>
          <pc:docMk/>
          <pc:sldMk cId="818561831" sldId="258"/>
        </pc:sldMkLst>
        <pc:spChg chg="mod">
          <ac:chgData name="Eva Berckmans" userId="8713c38b-55e5-497e-8d3e-e621cb39ebf9" providerId="ADAL" clId="{3FE30BBB-E60F-B14C-8398-0C1679974E07}" dt="2024-04-08T06:37:22.773" v="41" actId="20577"/>
          <ac:spMkLst>
            <pc:docMk/>
            <pc:sldMk cId="818561831" sldId="258"/>
            <ac:spMk id="2" creationId="{3D097359-9ACC-6B4C-A9C1-CD7222F9F512}"/>
          </ac:spMkLst>
        </pc:spChg>
      </pc:sldChg>
      <pc:sldChg chg="modSp mod">
        <pc:chgData name="Eva Berckmans" userId="8713c38b-55e5-497e-8d3e-e621cb39ebf9" providerId="ADAL" clId="{3FE30BBB-E60F-B14C-8398-0C1679974E07}" dt="2024-04-08T06:37:14.977" v="19" actId="207"/>
        <pc:sldMkLst>
          <pc:docMk/>
          <pc:sldMk cId="1334580313" sldId="267"/>
        </pc:sldMkLst>
        <pc:spChg chg="mod">
          <ac:chgData name="Eva Berckmans" userId="8713c38b-55e5-497e-8d3e-e621cb39ebf9" providerId="ADAL" clId="{3FE30BBB-E60F-B14C-8398-0C1679974E07}" dt="2024-04-08T06:37:14.977" v="19" actId="207"/>
          <ac:spMkLst>
            <pc:docMk/>
            <pc:sldMk cId="1334580313" sldId="267"/>
            <ac:spMk id="3" creationId="{729EFB9B-672E-CC8D-CA98-E8CCFA515F8F}"/>
          </ac:spMkLst>
        </pc:spChg>
      </pc:sldChg>
      <pc:sldChg chg="modSp mod">
        <pc:chgData name="Eva Berckmans" userId="8713c38b-55e5-497e-8d3e-e621cb39ebf9" providerId="ADAL" clId="{3FE30BBB-E60F-B14C-8398-0C1679974E07}" dt="2024-04-08T06:37:30.705" v="57" actId="20577"/>
        <pc:sldMkLst>
          <pc:docMk/>
          <pc:sldMk cId="1077271899" sldId="271"/>
        </pc:sldMkLst>
        <pc:spChg chg="mod">
          <ac:chgData name="Eva Berckmans" userId="8713c38b-55e5-497e-8d3e-e621cb39ebf9" providerId="ADAL" clId="{3FE30BBB-E60F-B14C-8398-0C1679974E07}" dt="2024-04-08T06:37:30.705" v="57" actId="20577"/>
          <ac:spMkLst>
            <pc:docMk/>
            <pc:sldMk cId="1077271899" sldId="271"/>
            <ac:spMk id="2" creationId="{3D097359-9ACC-6B4C-A9C1-CD7222F9F512}"/>
          </ac:spMkLst>
        </pc:spChg>
      </pc:sldChg>
      <pc:sldChg chg="modSp mod">
        <pc:chgData name="Eva Berckmans" userId="8713c38b-55e5-497e-8d3e-e621cb39ebf9" providerId="ADAL" clId="{3FE30BBB-E60F-B14C-8398-0C1679974E07}" dt="2024-04-08T06:36:52.150" v="17" actId="20577"/>
        <pc:sldMkLst>
          <pc:docMk/>
          <pc:sldMk cId="3835096054" sldId="272"/>
        </pc:sldMkLst>
        <pc:spChg chg="mod">
          <ac:chgData name="Eva Berckmans" userId="8713c38b-55e5-497e-8d3e-e621cb39ebf9" providerId="ADAL" clId="{3FE30BBB-E60F-B14C-8398-0C1679974E07}" dt="2024-04-08T06:36:52.150" v="17" actId="20577"/>
          <ac:spMkLst>
            <pc:docMk/>
            <pc:sldMk cId="3835096054" sldId="272"/>
            <ac:spMk id="6" creationId="{5526AB18-9021-9B8A-FD9A-B0CD45927103}"/>
          </ac:spMkLst>
        </pc:spChg>
        <pc:picChg chg="mod">
          <ac:chgData name="Eva Berckmans" userId="8713c38b-55e5-497e-8d3e-e621cb39ebf9" providerId="ADAL" clId="{3FE30BBB-E60F-B14C-8398-0C1679974E07}" dt="2024-04-08T06:36:43.434" v="1" actId="1076"/>
          <ac:picMkLst>
            <pc:docMk/>
            <pc:sldMk cId="3835096054" sldId="272"/>
            <ac:picMk id="10" creationId="{0E8FF7FC-040A-EC8D-4B8E-104522D76D36}"/>
          </ac:picMkLst>
        </pc:picChg>
      </pc:sldChg>
      <pc:sldChg chg="modSp new mod">
        <pc:chgData name="Eva Berckmans" userId="8713c38b-55e5-497e-8d3e-e621cb39ebf9" providerId="ADAL" clId="{3FE30BBB-E60F-B14C-8398-0C1679974E07}" dt="2024-04-08T06:40:14.032" v="131" actId="20577"/>
        <pc:sldMkLst>
          <pc:docMk/>
          <pc:sldMk cId="1677356969" sldId="274"/>
        </pc:sldMkLst>
        <pc:spChg chg="mod">
          <ac:chgData name="Eva Berckmans" userId="8713c38b-55e5-497e-8d3e-e621cb39ebf9" providerId="ADAL" clId="{3FE30BBB-E60F-B14C-8398-0C1679974E07}" dt="2024-04-08T06:40:14.032" v="131" actId="20577"/>
          <ac:spMkLst>
            <pc:docMk/>
            <pc:sldMk cId="1677356969" sldId="274"/>
            <ac:spMk id="2" creationId="{0D3C952C-D332-3A48-DD52-A167A4B3C4E8}"/>
          </ac:spMkLst>
        </pc:spChg>
      </pc:sldChg>
      <pc:sldChg chg="addSp delSp modSp new mod modNotesTx">
        <pc:chgData name="Eva Berckmans" userId="8713c38b-55e5-497e-8d3e-e621cb39ebf9" providerId="ADAL" clId="{3FE30BBB-E60F-B14C-8398-0C1679974E07}" dt="2024-04-08T06:48:39.569" v="817" actId="20577"/>
        <pc:sldMkLst>
          <pc:docMk/>
          <pc:sldMk cId="2005503926" sldId="275"/>
        </pc:sldMkLst>
        <pc:spChg chg="mod">
          <ac:chgData name="Eva Berckmans" userId="8713c38b-55e5-497e-8d3e-e621cb39ebf9" providerId="ADAL" clId="{3FE30BBB-E60F-B14C-8398-0C1679974E07}" dt="2024-04-08T06:40:35.708" v="208" actId="20577"/>
          <ac:spMkLst>
            <pc:docMk/>
            <pc:sldMk cId="2005503926" sldId="275"/>
            <ac:spMk id="2" creationId="{A60C1F49-D0CE-F579-4596-E6CAF7D9B32E}"/>
          </ac:spMkLst>
        </pc:spChg>
        <pc:spChg chg="mod">
          <ac:chgData name="Eva Berckmans" userId="8713c38b-55e5-497e-8d3e-e621cb39ebf9" providerId="ADAL" clId="{3FE30BBB-E60F-B14C-8398-0C1679974E07}" dt="2024-04-08T06:47:20.674" v="673" actId="27636"/>
          <ac:spMkLst>
            <pc:docMk/>
            <pc:sldMk cId="2005503926" sldId="275"/>
            <ac:spMk id="3" creationId="{7422B954-C832-6209-3A11-90153CE369BB}"/>
          </ac:spMkLst>
        </pc:spChg>
        <pc:spChg chg="del">
          <ac:chgData name="Eva Berckmans" userId="8713c38b-55e5-497e-8d3e-e621cb39ebf9" providerId="ADAL" clId="{3FE30BBB-E60F-B14C-8398-0C1679974E07}" dt="2024-04-08T06:47:30.078" v="679" actId="478"/>
          <ac:spMkLst>
            <pc:docMk/>
            <pc:sldMk cId="2005503926" sldId="275"/>
            <ac:spMk id="5" creationId="{84EAB8F2-7F0A-E4FE-AEED-299E687FCDFC}"/>
          </ac:spMkLst>
        </pc:spChg>
        <pc:spChg chg="add mod">
          <ac:chgData name="Eva Berckmans" userId="8713c38b-55e5-497e-8d3e-e621cb39ebf9" providerId="ADAL" clId="{3FE30BBB-E60F-B14C-8398-0C1679974E07}" dt="2024-04-08T06:48:39.569" v="817" actId="20577"/>
          <ac:spMkLst>
            <pc:docMk/>
            <pc:sldMk cId="2005503926" sldId="275"/>
            <ac:spMk id="6" creationId="{C0DC410B-B756-CC31-8EBE-EA9E12730640}"/>
          </ac:spMkLst>
        </pc:spChg>
      </pc:sldChg>
    </pc:docChg>
  </pc:docChgLst>
  <pc:docChgLst>
    <pc:chgData name="Joanna Wierzbicka" userId="S::joanna.wierzbicka@organicseurope.bio::3b90ea91-bde1-4ed7-953e-1047d2b2ff6d" providerId="AD" clId="Web-{6CABDBB8-2519-7DAF-7C5D-FEF476FB4978}"/>
    <pc:docChg chg="mod">
      <pc:chgData name="Joanna Wierzbicka" userId="S::joanna.wierzbicka@organicseurope.bio::3b90ea91-bde1-4ed7-953e-1047d2b2ff6d" providerId="AD" clId="Web-{6CABDBB8-2519-7DAF-7C5D-FEF476FB4978}" dt="2024-04-22T11:31:10.472" v="3"/>
      <pc:docMkLst>
        <pc:docMk/>
      </pc:docMkLst>
      <pc:sldChg chg="addCm">
        <pc:chgData name="Joanna Wierzbicka" userId="S::joanna.wierzbicka@organicseurope.bio::3b90ea91-bde1-4ed7-953e-1047d2b2ff6d" providerId="AD" clId="Web-{6CABDBB8-2519-7DAF-7C5D-FEF476FB4978}" dt="2024-04-22T11:31:10.472" v="3"/>
        <pc:sldMkLst>
          <pc:docMk/>
          <pc:sldMk cId="589933532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anna Wierzbicka" userId="S::joanna.wierzbicka@organicseurope.bio::3b90ea91-bde1-4ed7-953e-1047d2b2ff6d" providerId="AD" clId="Web-{6CABDBB8-2519-7DAF-7C5D-FEF476FB4978}" dt="2024-04-22T11:31:10.472" v="3"/>
              <pc2:cmMkLst xmlns:pc2="http://schemas.microsoft.com/office/powerpoint/2019/9/main/command">
                <pc:docMk/>
                <pc:sldMk cId="589933532" sldId="295"/>
                <pc2:cmMk id="{5805F78E-D04A-4B3A-B8A4-C47D6A584573}"/>
              </pc2:cmMkLst>
            </pc226:cmChg>
          </p:ext>
        </pc:extLst>
      </pc:sldChg>
      <pc:sldChg chg="addCm">
        <pc:chgData name="Joanna Wierzbicka" userId="S::joanna.wierzbicka@organicseurope.bio::3b90ea91-bde1-4ed7-953e-1047d2b2ff6d" providerId="AD" clId="Web-{6CABDBB8-2519-7DAF-7C5D-FEF476FB4978}" dt="2024-04-22T11:30:20.564" v="2"/>
        <pc:sldMkLst>
          <pc:docMk/>
          <pc:sldMk cId="1404494070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anna Wierzbicka" userId="S::joanna.wierzbicka@organicseurope.bio::3b90ea91-bde1-4ed7-953e-1047d2b2ff6d" providerId="AD" clId="Web-{6CABDBB8-2519-7DAF-7C5D-FEF476FB4978}" dt="2024-04-22T11:30:20.564" v="2"/>
              <pc2:cmMkLst xmlns:pc2="http://schemas.microsoft.com/office/powerpoint/2019/9/main/command">
                <pc:docMk/>
                <pc:sldMk cId="1404494070" sldId="302"/>
                <pc2:cmMk id="{A7BFC5B7-68B4-45EF-BA8D-F95837811B47}"/>
              </pc2:cmMkLst>
            </pc226:cmChg>
            <pc226:cmChg xmlns:pc226="http://schemas.microsoft.com/office/powerpoint/2022/06/main/command" chg="add">
              <pc226:chgData name="Joanna Wierzbicka" userId="S::joanna.wierzbicka@organicseurope.bio::3b90ea91-bde1-4ed7-953e-1047d2b2ff6d" providerId="AD" clId="Web-{6CABDBB8-2519-7DAF-7C5D-FEF476FB4978}" dt="2024-04-22T11:29:42.953" v="1"/>
              <pc2:cmMkLst xmlns:pc2="http://schemas.microsoft.com/office/powerpoint/2019/9/main/command">
                <pc:docMk/>
                <pc:sldMk cId="1404494070" sldId="302"/>
                <pc2:cmMk id="{D53071CD-CFAA-44B9-BF43-0B6B8BB676CB}"/>
              </pc2:cmMkLst>
            </pc226:cmChg>
          </p:ext>
        </pc:extLst>
      </pc:sldChg>
    </pc:docChg>
  </pc:docChgLst>
  <pc:docChgLst>
    <pc:chgData name="Lucia Canonero" userId="S::lucia.canonero@organicseurope.bio::3a94ec0e-32b4-4023-aa41-e14f26228ab6" providerId="AD" clId="Web-{4E714991-B93D-57D1-D333-2D9787D5975D}"/>
    <pc:docChg chg="sldOrd">
      <pc:chgData name="Lucia Canonero" userId="S::lucia.canonero@organicseurope.bio::3a94ec0e-32b4-4023-aa41-e14f26228ab6" providerId="AD" clId="Web-{4E714991-B93D-57D1-D333-2D9787D5975D}" dt="2023-11-13T09:55:27.824" v="0"/>
      <pc:docMkLst>
        <pc:docMk/>
      </pc:docMkLst>
      <pc:sldChg chg="ord">
        <pc:chgData name="Lucia Canonero" userId="S::lucia.canonero@organicseurope.bio::3a94ec0e-32b4-4023-aa41-e14f26228ab6" providerId="AD" clId="Web-{4E714991-B93D-57D1-D333-2D9787D5975D}" dt="2023-11-13T09:55:27.824" v="0"/>
        <pc:sldMkLst>
          <pc:docMk/>
          <pc:sldMk cId="818561831" sldId="258"/>
        </pc:sldMkLst>
      </pc:sldChg>
    </pc:docChg>
  </pc:docChgLst>
  <pc:docChgLst>
    <pc:chgData name="Magdalena Wawrzonkowska" userId="S::magdalena.wawrzonkowska@ifoam-eu.org::751b680b-3a07-4a3b-8054-0ab87f0b62de" providerId="AD" clId="Web-{6148C284-9CAF-444E-8380-C4FE95915A51}"/>
    <pc:docChg chg="modSld">
      <pc:chgData name="Magdalena Wawrzonkowska" userId="S::magdalena.wawrzonkowska@ifoam-eu.org::751b680b-3a07-4a3b-8054-0ab87f0b62de" providerId="AD" clId="Web-{6148C284-9CAF-444E-8380-C4FE95915A51}" dt="2018-05-12T16:26:51.170" v="16" actId="20577"/>
      <pc:docMkLst>
        <pc:docMk/>
      </pc:docMkLst>
      <pc:sldChg chg="modSp">
        <pc:chgData name="Magdalena Wawrzonkowska" userId="S::magdalena.wawrzonkowska@ifoam-eu.org::751b680b-3a07-4a3b-8054-0ab87f0b62de" providerId="AD" clId="Web-{6148C284-9CAF-444E-8380-C4FE95915A51}" dt="2018-05-12T16:26:49.873" v="14" actId="20577"/>
        <pc:sldMkLst>
          <pc:docMk/>
          <pc:sldMk cId="0" sldId="256"/>
        </pc:sldMkLst>
        <pc:spChg chg="mod">
          <ac:chgData name="Magdalena Wawrzonkowska" userId="S::magdalena.wawrzonkowska@ifoam-eu.org::751b680b-3a07-4a3b-8054-0ab87f0b62de" providerId="AD" clId="Web-{6148C284-9CAF-444E-8380-C4FE95915A51}" dt="2018-05-12T16:26:45.155" v="1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gdalena Wawrzonkowska" userId="S::magdalena.wawrzonkowska@ifoam-eu.org::751b680b-3a07-4a3b-8054-0ab87f0b62de" providerId="AD" clId="Web-{6148C284-9CAF-444E-8380-C4FE95915A51}" dt="2018-05-12T16:26:49.873" v="14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Bram Moeskops" userId="S::bram.moeskops@ifoam-eu.org::3125360f-c285-4a18-be81-0ffb17e809f1" providerId="AD" clId="Web-{9B653FCD-229F-4BF2-B9D6-246BD4959F2D}"/>
    <pc:docChg chg="modSld">
      <pc:chgData name="Bram Moeskops" userId="S::bram.moeskops@ifoam-eu.org::3125360f-c285-4a18-be81-0ffb17e809f1" providerId="AD" clId="Web-{9B653FCD-229F-4BF2-B9D6-246BD4959F2D}" dt="2018-06-13T09:32:51.350" v="5" actId="20577"/>
      <pc:docMkLst>
        <pc:docMk/>
      </pc:docMkLst>
      <pc:sldChg chg="modSp">
        <pc:chgData name="Bram Moeskops" userId="S::bram.moeskops@ifoam-eu.org::3125360f-c285-4a18-be81-0ffb17e809f1" providerId="AD" clId="Web-{9B653FCD-229F-4BF2-B9D6-246BD4959F2D}" dt="2018-06-13T09:32:50.381" v="3" actId="20577"/>
        <pc:sldMkLst>
          <pc:docMk/>
          <pc:sldMk cId="0" sldId="256"/>
        </pc:sldMkLst>
        <pc:spChg chg="mod">
          <ac:chgData name="Bram Moeskops" userId="S::bram.moeskops@ifoam-eu.org::3125360f-c285-4a18-be81-0ffb17e809f1" providerId="AD" clId="Web-{9B653FCD-229F-4BF2-B9D6-246BD4959F2D}" dt="2018-06-13T09:32:47.022" v="0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Bram Moeskops" userId="S::bram.moeskops@ifoam-eu.org::3125360f-c285-4a18-be81-0ffb17e809f1" providerId="AD" clId="Web-{9B653FCD-229F-4BF2-B9D6-246BD4959F2D}" dt="2018-06-13T09:32:50.381" v="3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Eva Berckmans" userId="8713c38b-55e5-497e-8d3e-e621cb39ebf9" providerId="ADAL" clId="{19340425-F556-894D-97E9-FF76401FC2BA}"/>
    <pc:docChg chg="undo redo custSel addSld delSld modSld modMainMaster">
      <pc:chgData name="Eva Berckmans" userId="8713c38b-55e5-497e-8d3e-e621cb39ebf9" providerId="ADAL" clId="{19340425-F556-894D-97E9-FF76401FC2BA}" dt="2024-03-26T16:35:16.637" v="172" actId="207"/>
      <pc:docMkLst>
        <pc:docMk/>
      </pc:docMkLst>
      <pc:sldChg chg="addSp delSp modSp mod">
        <pc:chgData name="Eva Berckmans" userId="8713c38b-55e5-497e-8d3e-e621cb39ebf9" providerId="ADAL" clId="{19340425-F556-894D-97E9-FF76401FC2BA}" dt="2024-03-20T11:40:54.795" v="152" actId="5793"/>
        <pc:sldMkLst>
          <pc:docMk/>
          <pc:sldMk cId="0" sldId="256"/>
        </pc:sldMkLst>
        <pc:spChg chg="add del mod">
          <ac:chgData name="Eva Berckmans" userId="8713c38b-55e5-497e-8d3e-e621cb39ebf9" providerId="ADAL" clId="{19340425-F556-894D-97E9-FF76401FC2BA}" dt="2024-03-20T11:34:08.803" v="64"/>
          <ac:spMkLst>
            <pc:docMk/>
            <pc:sldMk cId="0" sldId="256"/>
            <ac:spMk id="2" creationId="{E54D0352-D2EC-AA6A-4D42-BF80CB6D3201}"/>
          </ac:spMkLst>
        </pc:spChg>
        <pc:spChg chg="mod">
          <ac:chgData name="Eva Berckmans" userId="8713c38b-55e5-497e-8d3e-e621cb39ebf9" providerId="ADAL" clId="{19340425-F556-894D-97E9-FF76401FC2BA}" dt="2024-03-20T11:40:54.795" v="152" actId="5793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Eva Berckmans" userId="8713c38b-55e5-497e-8d3e-e621cb39ebf9" providerId="ADAL" clId="{19340425-F556-894D-97E9-FF76401FC2BA}" dt="2024-03-20T11:34:09.589" v="66"/>
          <ac:spMkLst>
            <pc:docMk/>
            <pc:sldMk cId="0" sldId="256"/>
            <ac:spMk id="5" creationId="{21402600-ED0E-8525-849A-97B63270F0FB}"/>
          </ac:spMkLst>
        </pc:spChg>
      </pc:sldChg>
      <pc:sldChg chg="modSp del mod">
        <pc:chgData name="Eva Berckmans" userId="8713c38b-55e5-497e-8d3e-e621cb39ebf9" providerId="ADAL" clId="{19340425-F556-894D-97E9-FF76401FC2BA}" dt="2024-03-20T11:37:52.993" v="129" actId="2696"/>
        <pc:sldMkLst>
          <pc:docMk/>
          <pc:sldMk cId="2525230997" sldId="257"/>
        </pc:sldMkLst>
        <pc:spChg chg="mod">
          <ac:chgData name="Eva Berckmans" userId="8713c38b-55e5-497e-8d3e-e621cb39ebf9" providerId="ADAL" clId="{19340425-F556-894D-97E9-FF76401FC2BA}" dt="2024-03-20T11:37:49.640" v="128" actId="20577"/>
          <ac:spMkLst>
            <pc:docMk/>
            <pc:sldMk cId="2525230997" sldId="257"/>
            <ac:spMk id="3" creationId="{B5B94D0F-539F-1544-9E21-F24CB0A03DD9}"/>
          </ac:spMkLst>
        </pc:spChg>
      </pc:sldChg>
      <pc:sldChg chg="modSp mod">
        <pc:chgData name="Eva Berckmans" userId="8713c38b-55e5-497e-8d3e-e621cb39ebf9" providerId="ADAL" clId="{19340425-F556-894D-97E9-FF76401FC2BA}" dt="2024-03-20T11:38:56.346" v="131" actId="12"/>
        <pc:sldMkLst>
          <pc:docMk/>
          <pc:sldMk cId="1417292386" sldId="261"/>
        </pc:sldMkLst>
        <pc:spChg chg="mod">
          <ac:chgData name="Eva Berckmans" userId="8713c38b-55e5-497e-8d3e-e621cb39ebf9" providerId="ADAL" clId="{19340425-F556-894D-97E9-FF76401FC2BA}" dt="2024-03-20T11:38:56.346" v="131" actId="12"/>
          <ac:spMkLst>
            <pc:docMk/>
            <pc:sldMk cId="1417292386" sldId="261"/>
            <ac:spMk id="3" creationId="{B5B94D0F-539F-1544-9E21-F24CB0A03DD9}"/>
          </ac:spMkLst>
        </pc:spChg>
      </pc:sldChg>
      <pc:sldChg chg="modSp new mod">
        <pc:chgData name="Eva Berckmans" userId="8713c38b-55e5-497e-8d3e-e621cb39ebf9" providerId="ADAL" clId="{19340425-F556-894D-97E9-FF76401FC2BA}" dt="2024-03-20T11:39:42.130" v="137" actId="27636"/>
        <pc:sldMkLst>
          <pc:docMk/>
          <pc:sldMk cId="3027416382" sldId="262"/>
        </pc:sldMkLst>
        <pc:spChg chg="mod">
          <ac:chgData name="Eva Berckmans" userId="8713c38b-55e5-497e-8d3e-e621cb39ebf9" providerId="ADAL" clId="{19340425-F556-894D-97E9-FF76401FC2BA}" dt="2024-03-20T11:39:42.130" v="137" actId="27636"/>
          <ac:spMkLst>
            <pc:docMk/>
            <pc:sldMk cId="3027416382" sldId="262"/>
            <ac:spMk id="2" creationId="{4FA3C9A2-A12B-2054-FA8A-F95D9F5EE56D}"/>
          </ac:spMkLst>
        </pc:spChg>
      </pc:sldChg>
      <pc:sldMasterChg chg="addSp delSp modSp mod delSldLayout modSldLayout">
        <pc:chgData name="Eva Berckmans" userId="8713c38b-55e5-497e-8d3e-e621cb39ebf9" providerId="ADAL" clId="{19340425-F556-894D-97E9-FF76401FC2BA}" dt="2024-03-26T16:35:16.637" v="172" actId="207"/>
        <pc:sldMasterMkLst>
          <pc:docMk/>
          <pc:sldMasterMk cId="0" sldId="2147483648"/>
        </pc:sldMasterMkLst>
        <pc:spChg chg="mod">
          <ac:chgData name="Eva Berckmans" userId="8713c38b-55e5-497e-8d3e-e621cb39ebf9" providerId="ADAL" clId="{19340425-F556-894D-97E9-FF76401FC2BA}" dt="2024-03-26T16:31:54.600" v="155" actId="20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Eva Berckmans" userId="8713c38b-55e5-497e-8d3e-e621cb39ebf9" providerId="ADAL" clId="{19340425-F556-894D-97E9-FF76401FC2BA}" dt="2024-03-26T16:33:30.700" v="160" actId="12"/>
          <ac:spMkLst>
            <pc:docMk/>
            <pc:sldMasterMk cId="0" sldId="2147483648"/>
            <ac:spMk id="3" creationId="{00000000-0000-0000-0000-000000000000}"/>
          </ac:spMkLst>
        </pc:spChg>
        <pc:spChg chg="add del">
          <ac:chgData name="Eva Berckmans" userId="8713c38b-55e5-497e-8d3e-e621cb39ebf9" providerId="ADAL" clId="{19340425-F556-894D-97E9-FF76401FC2BA}" dt="2024-03-20T11:28:13.723" v="1"/>
          <ac:spMkLst>
            <pc:docMk/>
            <pc:sldMasterMk cId="0" sldId="2147483648"/>
            <ac:spMk id="11" creationId="{DA5B164E-769C-AC40-9B29-B4A0D57CCCE5}"/>
          </ac:spMkLst>
        </pc:spChg>
        <pc:picChg chg="mod">
          <ac:chgData name="Eva Berckmans" userId="8713c38b-55e5-497e-8d3e-e621cb39ebf9" providerId="ADAL" clId="{19340425-F556-894D-97E9-FF76401FC2BA}" dt="2024-03-20T11:34:32.762" v="71" actId="1036"/>
          <ac:picMkLst>
            <pc:docMk/>
            <pc:sldMasterMk cId="0" sldId="2147483648"/>
            <ac:picMk id="9" creationId="{A8504A96-D3D9-B213-404D-1239AF402843}"/>
          </ac:picMkLst>
        </pc:picChg>
        <pc:sldLayoutChg chg="modSp mod">
          <pc:chgData name="Eva Berckmans" userId="8713c38b-55e5-497e-8d3e-e621cb39ebf9" providerId="ADAL" clId="{19340425-F556-894D-97E9-FF76401FC2BA}" dt="2024-03-26T16:34:21.728" v="164"/>
          <pc:sldLayoutMkLst>
            <pc:docMk/>
            <pc:sldMasterMk cId="0" sldId="2147483648"/>
            <pc:sldLayoutMk cId="0" sldId="2147483650"/>
          </pc:sldLayoutMkLst>
          <pc:spChg chg="mod">
            <ac:chgData name="Eva Berckmans" userId="8713c38b-55e5-497e-8d3e-e621cb39ebf9" providerId="ADAL" clId="{19340425-F556-894D-97E9-FF76401FC2BA}" dt="2024-03-26T16:34:13.836" v="163" actId="207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6T16:34:21.728" v="164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  <pc:sldLayoutChg chg="modSp mod">
          <pc:chgData name="Eva Berckmans" userId="8713c38b-55e5-497e-8d3e-e621cb39ebf9" providerId="ADAL" clId="{19340425-F556-894D-97E9-FF76401FC2BA}" dt="2024-03-26T16:34:51.155" v="168"/>
          <pc:sldLayoutMkLst>
            <pc:docMk/>
            <pc:sldMasterMk cId="0" sldId="2147483648"/>
            <pc:sldLayoutMk cId="0" sldId="2147483653"/>
          </pc:sldLayoutMkLst>
          <pc:spChg chg="mod">
            <ac:chgData name="Eva Berckmans" userId="8713c38b-55e5-497e-8d3e-e621cb39ebf9" providerId="ADAL" clId="{19340425-F556-894D-97E9-FF76401FC2BA}" dt="2024-03-26T16:34:42.151" v="165" actId="207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6T16:34:49.922" v="167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6T16:34:45.237" v="166" actId="207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6T16:34:51.155" v="168"/>
            <ac:spMkLst>
              <pc:docMk/>
              <pc:sldMasterMk cId="0" sldId="2147483648"/>
              <pc:sldLayoutMk cId="0" sldId="2147483653"/>
              <ac:spMk id="15" creationId="{00000000-0000-0000-0000-000000000000}"/>
            </ac:spMkLst>
          </pc:spChg>
        </pc:sldLayoutChg>
        <pc:sldLayoutChg chg="modSp">
          <pc:chgData name="Eva Berckmans" userId="8713c38b-55e5-497e-8d3e-e621cb39ebf9" providerId="ADAL" clId="{19340425-F556-894D-97E9-FF76401FC2BA}" dt="2024-03-26T16:34:56.024" v="169" actId="207"/>
          <pc:sldLayoutMkLst>
            <pc:docMk/>
            <pc:sldMasterMk cId="0" sldId="2147483648"/>
            <pc:sldLayoutMk cId="0" sldId="2147483657"/>
          </pc:sldLayoutMkLst>
          <pc:spChg chg="mod">
            <ac:chgData name="Eva Berckmans" userId="8713c38b-55e5-497e-8d3e-e621cb39ebf9" providerId="ADAL" clId="{19340425-F556-894D-97E9-FF76401FC2BA}" dt="2024-03-26T16:34:56.024" v="169" actId="207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</pc:sldLayoutChg>
        <pc:sldLayoutChg chg="modSp mod">
          <pc:chgData name="Eva Berckmans" userId="8713c38b-55e5-497e-8d3e-e621cb39ebf9" providerId="ADAL" clId="{19340425-F556-894D-97E9-FF76401FC2BA}" dt="2024-03-26T16:35:05.469" v="170"/>
          <pc:sldLayoutMkLst>
            <pc:docMk/>
            <pc:sldMasterMk cId="0" sldId="2147483648"/>
            <pc:sldLayoutMk cId="0" sldId="2147483658"/>
          </pc:sldLayoutMkLst>
          <pc:spChg chg="mod">
            <ac:chgData name="Eva Berckmans" userId="8713c38b-55e5-497e-8d3e-e621cb39ebf9" providerId="ADAL" clId="{19340425-F556-894D-97E9-FF76401FC2BA}" dt="2024-03-26T16:35:05.469" v="17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</pc:sldLayoutChg>
        <pc:sldLayoutChg chg="modSp mod">
          <pc:chgData name="Eva Berckmans" userId="8713c38b-55e5-497e-8d3e-e621cb39ebf9" providerId="ADAL" clId="{19340425-F556-894D-97E9-FF76401FC2BA}" dt="2024-03-26T16:35:09.725" v="171"/>
          <pc:sldLayoutMkLst>
            <pc:docMk/>
            <pc:sldMasterMk cId="0" sldId="2147483648"/>
            <pc:sldLayoutMk cId="0" sldId="2147483659"/>
          </pc:sldLayoutMkLst>
          <pc:spChg chg="mod">
            <ac:chgData name="Eva Berckmans" userId="8713c38b-55e5-497e-8d3e-e621cb39ebf9" providerId="ADAL" clId="{19340425-F556-894D-97E9-FF76401FC2BA}" dt="2024-03-26T16:35:09.725" v="171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addSp delSp modSp mod">
          <pc:chgData name="Eva Berckmans" userId="8713c38b-55e5-497e-8d3e-e621cb39ebf9" providerId="ADAL" clId="{19340425-F556-894D-97E9-FF76401FC2BA}" dt="2024-03-26T16:35:16.637" v="172" actId="207"/>
          <pc:sldLayoutMkLst>
            <pc:docMk/>
            <pc:sldMasterMk cId="0" sldId="2147483648"/>
            <pc:sldLayoutMk cId="0" sldId="2147483660"/>
          </pc:sldLayoutMkLst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del mod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0T11:39:40.838" v="133"/>
            <ac:spMkLst>
              <pc:docMk/>
              <pc:sldMasterMk cId="0" sldId="2147483648"/>
              <pc:sldLayoutMk cId="0" sldId="2147483660"/>
              <ac:spMk id="6" creationId="{AA863AE1-A3CA-05E2-48FA-EF1A88AAEA5A}"/>
            </ac:spMkLst>
          </pc:spChg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9" creationId="{00000000-0000-0000-0000-000000000000}"/>
            </ac:spMkLst>
          </pc:spChg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10" creationId="{00000000-0000-0000-0000-000000000000}"/>
            </ac:spMkLst>
          </pc:spChg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12" creationId="{00000000-0000-0000-0000-000000000000}"/>
            </ac:spMkLst>
          </pc:spChg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13" creationId="{D4F5677E-D861-B345-9A32-3700A4F13B12}"/>
            </ac:spMkLst>
          </pc:spChg>
          <pc:spChg chg="del">
            <ac:chgData name="Eva Berckmans" userId="8713c38b-55e5-497e-8d3e-e621cb39ebf9" providerId="ADAL" clId="{19340425-F556-894D-97E9-FF76401FC2BA}" dt="2024-03-20T11:40:16.257" v="139" actId="478"/>
            <ac:spMkLst>
              <pc:docMk/>
              <pc:sldMasterMk cId="0" sldId="2147483648"/>
              <pc:sldLayoutMk cId="0" sldId="2147483660"/>
              <ac:spMk id="15" creationId="{3A6E644C-236E-0146-9C5C-471F24104D05}"/>
            </ac:spMkLst>
          </pc:spChg>
          <pc:spChg chg="add mod">
            <ac:chgData name="Eva Berckmans" userId="8713c38b-55e5-497e-8d3e-e621cb39ebf9" providerId="ADAL" clId="{19340425-F556-894D-97E9-FF76401FC2BA}" dt="2024-03-20T11:40:24.847" v="145" actId="1035"/>
            <ac:spMkLst>
              <pc:docMk/>
              <pc:sldMasterMk cId="0" sldId="2147483648"/>
              <pc:sldLayoutMk cId="0" sldId="2147483660"/>
              <ac:spMk id="16" creationId="{7B30BD94-C5AB-28B9-037C-459A0FCC1F4A}"/>
            </ac:spMkLst>
          </pc:spChg>
          <pc:spChg chg="mod">
            <ac:chgData name="Eva Berckmans" userId="8713c38b-55e5-497e-8d3e-e621cb39ebf9" providerId="ADAL" clId="{19340425-F556-894D-97E9-FF76401FC2BA}" dt="2024-03-20T11:40:16.682" v="140"/>
            <ac:spMkLst>
              <pc:docMk/>
              <pc:sldMasterMk cId="0" sldId="2147483648"/>
              <pc:sldLayoutMk cId="0" sldId="2147483660"/>
              <ac:spMk id="18" creationId="{2B277EBE-C56C-86E1-E9C0-94AA6C44A58D}"/>
            </ac:spMkLst>
          </pc:spChg>
          <pc:spChg chg="add mod">
            <ac:chgData name="Eva Berckmans" userId="8713c38b-55e5-497e-8d3e-e621cb39ebf9" providerId="ADAL" clId="{19340425-F556-894D-97E9-FF76401FC2BA}" dt="2024-03-26T16:35:16.637" v="172" actId="207"/>
            <ac:spMkLst>
              <pc:docMk/>
              <pc:sldMasterMk cId="0" sldId="2147483648"/>
              <pc:sldLayoutMk cId="0" sldId="2147483660"/>
              <ac:spMk id="21" creationId="{E45930B2-ACCB-E4AF-EFF5-FFDE29A3C1AB}"/>
            </ac:spMkLst>
          </pc:spChg>
          <pc:spChg chg="add mod">
            <ac:chgData name="Eva Berckmans" userId="8713c38b-55e5-497e-8d3e-e621cb39ebf9" providerId="ADAL" clId="{19340425-F556-894D-97E9-FF76401FC2BA}" dt="2024-03-20T11:40:24.847" v="145" actId="1035"/>
            <ac:spMkLst>
              <pc:docMk/>
              <pc:sldMasterMk cId="0" sldId="2147483648"/>
              <pc:sldLayoutMk cId="0" sldId="2147483660"/>
              <ac:spMk id="22" creationId="{1E75EAC8-88B1-CE7E-4DB6-FE0520A0F94D}"/>
            </ac:spMkLst>
          </pc:spChg>
          <pc:spChg chg="add mod">
            <ac:chgData name="Eva Berckmans" userId="8713c38b-55e5-497e-8d3e-e621cb39ebf9" providerId="ADAL" clId="{19340425-F556-894D-97E9-FF76401FC2BA}" dt="2024-03-20T11:40:24.847" v="145" actId="1035"/>
            <ac:spMkLst>
              <pc:docMk/>
              <pc:sldMasterMk cId="0" sldId="2147483648"/>
              <pc:sldLayoutMk cId="0" sldId="2147483660"/>
              <ac:spMk id="24" creationId="{4574F225-C631-88B9-23D3-4A796A66E1DF}"/>
            </ac:spMkLst>
          </pc:spChg>
          <pc:spChg chg="add mod">
            <ac:chgData name="Eva Berckmans" userId="8713c38b-55e5-497e-8d3e-e621cb39ebf9" providerId="ADAL" clId="{19340425-F556-894D-97E9-FF76401FC2BA}" dt="2024-03-20T11:40:24.847" v="145" actId="1035"/>
            <ac:spMkLst>
              <pc:docMk/>
              <pc:sldMasterMk cId="0" sldId="2147483648"/>
              <pc:sldLayoutMk cId="0" sldId="2147483660"/>
              <ac:spMk id="25" creationId="{5D5154CF-6F62-B79B-8F9D-F1D173D7CF66}"/>
            </ac:spMkLst>
          </pc:spChg>
          <pc:spChg chg="add mod">
            <ac:chgData name="Eva Berckmans" userId="8713c38b-55e5-497e-8d3e-e621cb39ebf9" providerId="ADAL" clId="{19340425-F556-894D-97E9-FF76401FC2BA}" dt="2024-03-20T11:40:24.847" v="145" actId="1035"/>
            <ac:spMkLst>
              <pc:docMk/>
              <pc:sldMasterMk cId="0" sldId="2147483648"/>
              <pc:sldLayoutMk cId="0" sldId="2147483660"/>
              <ac:spMk id="26" creationId="{9AB64214-0C42-C040-E640-12136B7F722F}"/>
            </ac:spMkLst>
          </pc:spChg>
          <pc:grpChg chg="add mod">
            <ac:chgData name="Eva Berckmans" userId="8713c38b-55e5-497e-8d3e-e621cb39ebf9" providerId="ADAL" clId="{19340425-F556-894D-97E9-FF76401FC2BA}" dt="2024-03-20T11:39:40.838" v="133"/>
            <ac:grpSpMkLst>
              <pc:docMk/>
              <pc:sldMasterMk cId="0" sldId="2147483648"/>
              <pc:sldLayoutMk cId="0" sldId="2147483660"/>
              <ac:grpSpMk id="4" creationId="{85BA26D9-C1EF-EE68-B20E-955451F4BB2A}"/>
            </ac:grpSpMkLst>
          </pc:grpChg>
          <pc:grpChg chg="add mod">
            <ac:chgData name="Eva Berckmans" userId="8713c38b-55e5-497e-8d3e-e621cb39ebf9" providerId="ADAL" clId="{19340425-F556-894D-97E9-FF76401FC2BA}" dt="2024-03-20T11:40:24.847" v="145" actId="1035"/>
            <ac:grpSpMkLst>
              <pc:docMk/>
              <pc:sldMasterMk cId="0" sldId="2147483648"/>
              <pc:sldLayoutMk cId="0" sldId="2147483660"/>
              <ac:grpSpMk id="17" creationId="{7D831B75-9E2B-CCBC-DFCC-79997B26E61F}"/>
            </ac:grpSpMkLst>
          </pc:grpChg>
          <pc:picChg chg="mod">
            <ac:chgData name="Eva Berckmans" userId="8713c38b-55e5-497e-8d3e-e621cb39ebf9" providerId="ADAL" clId="{19340425-F556-894D-97E9-FF76401FC2BA}" dt="2024-03-20T11:39:40.838" v="133"/>
            <ac:picMkLst>
              <pc:docMk/>
              <pc:sldMasterMk cId="0" sldId="2147483648"/>
              <pc:sldLayoutMk cId="0" sldId="2147483660"/>
              <ac:picMk id="7" creationId="{63DC5444-520F-9BE7-A151-A70C89863D05}"/>
            </ac:picMkLst>
          </pc:picChg>
          <pc:picChg chg="mod">
            <ac:chgData name="Eva Berckmans" userId="8713c38b-55e5-497e-8d3e-e621cb39ebf9" providerId="ADAL" clId="{19340425-F556-894D-97E9-FF76401FC2BA}" dt="2024-03-20T11:39:40.838" v="133"/>
            <ac:picMkLst>
              <pc:docMk/>
              <pc:sldMasterMk cId="0" sldId="2147483648"/>
              <pc:sldLayoutMk cId="0" sldId="2147483660"/>
              <ac:picMk id="8" creationId="{A164127F-BDC1-F9EA-B676-08ADED353939}"/>
            </ac:picMkLst>
          </pc:picChg>
          <pc:picChg chg="del mod">
            <ac:chgData name="Eva Berckmans" userId="8713c38b-55e5-497e-8d3e-e621cb39ebf9" providerId="ADAL" clId="{19340425-F556-894D-97E9-FF76401FC2BA}" dt="2024-03-20T11:39:40.343" v="132" actId="478"/>
            <ac:picMkLst>
              <pc:docMk/>
              <pc:sldMasterMk cId="0" sldId="2147483648"/>
              <pc:sldLayoutMk cId="0" sldId="2147483660"/>
              <ac:picMk id="14" creationId="{00000000-0000-0000-0000-000000000000}"/>
            </ac:picMkLst>
          </pc:picChg>
          <pc:picChg chg="mod">
            <ac:chgData name="Eva Berckmans" userId="8713c38b-55e5-497e-8d3e-e621cb39ebf9" providerId="ADAL" clId="{19340425-F556-894D-97E9-FF76401FC2BA}" dt="2024-03-20T11:40:16.682" v="140"/>
            <ac:picMkLst>
              <pc:docMk/>
              <pc:sldMasterMk cId="0" sldId="2147483648"/>
              <pc:sldLayoutMk cId="0" sldId="2147483660"/>
              <ac:picMk id="19" creationId="{0CEA48D2-C7F8-0E42-1208-D7CE72C92120}"/>
            </ac:picMkLst>
          </pc:picChg>
          <pc:picChg chg="mod">
            <ac:chgData name="Eva Berckmans" userId="8713c38b-55e5-497e-8d3e-e621cb39ebf9" providerId="ADAL" clId="{19340425-F556-894D-97E9-FF76401FC2BA}" dt="2024-03-20T11:40:16.682" v="140"/>
            <ac:picMkLst>
              <pc:docMk/>
              <pc:sldMasterMk cId="0" sldId="2147483648"/>
              <pc:sldLayoutMk cId="0" sldId="2147483660"/>
              <ac:picMk id="20" creationId="{2432A74A-E836-C664-3C52-E1347952C00E}"/>
            </ac:picMkLst>
          </pc:picChg>
          <pc:cxnChg chg="del">
            <ac:chgData name="Eva Berckmans" userId="8713c38b-55e5-497e-8d3e-e621cb39ebf9" providerId="ADAL" clId="{19340425-F556-894D-97E9-FF76401FC2BA}" dt="2024-03-20T11:40:16.257" v="139" actId="478"/>
            <ac:cxnSpMkLst>
              <pc:docMk/>
              <pc:sldMasterMk cId="0" sldId="2147483648"/>
              <pc:sldLayoutMk cId="0" sldId="2147483660"/>
              <ac:cxnSpMk id="11" creationId="{00000000-0000-0000-0000-000000000000}"/>
            </ac:cxnSpMkLst>
          </pc:cxnChg>
          <pc:cxnChg chg="add mod">
            <ac:chgData name="Eva Berckmans" userId="8713c38b-55e5-497e-8d3e-e621cb39ebf9" providerId="ADAL" clId="{19340425-F556-894D-97E9-FF76401FC2BA}" dt="2024-03-20T11:40:24.847" v="145" actId="1035"/>
            <ac:cxnSpMkLst>
              <pc:docMk/>
              <pc:sldMasterMk cId="0" sldId="2147483648"/>
              <pc:sldLayoutMk cId="0" sldId="2147483660"/>
              <ac:cxnSpMk id="23" creationId="{15F416F5-64CB-97BC-C6E6-1F90E22F0523}"/>
            </ac:cxnSpMkLst>
          </pc:cxnChg>
        </pc:sldLayoutChg>
        <pc:sldLayoutChg chg="addSp delSp modSp mod">
          <pc:chgData name="Eva Berckmans" userId="8713c38b-55e5-497e-8d3e-e621cb39ebf9" providerId="ADAL" clId="{19340425-F556-894D-97E9-FF76401FC2BA}" dt="2024-03-26T16:34:08.118" v="162" actId="207"/>
          <pc:sldLayoutMkLst>
            <pc:docMk/>
            <pc:sldMasterMk cId="0" sldId="2147483648"/>
            <pc:sldLayoutMk cId="0" sldId="2147483663"/>
          </pc:sldLayoutMkLst>
          <pc:spChg chg="mod">
            <ac:chgData name="Eva Berckmans" userId="8713c38b-55e5-497e-8d3e-e621cb39ebf9" providerId="ADAL" clId="{19340425-F556-894D-97E9-FF76401FC2BA}" dt="2024-03-26T16:34:08.118" v="162" actId="207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del mod">
            <ac:chgData name="Eva Berckmans" userId="8713c38b-55e5-497e-8d3e-e621cb39ebf9" providerId="ADAL" clId="{19340425-F556-894D-97E9-FF76401FC2BA}" dt="2024-03-20T11:35:09.692" v="72" actId="21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0T11:32:53.541" v="54" actId="1076"/>
            <ac:spMkLst>
              <pc:docMk/>
              <pc:sldMasterMk cId="0" sldId="2147483648"/>
              <pc:sldLayoutMk cId="0" sldId="2147483663"/>
              <ac:spMk id="14" creationId="{00000000-0000-0000-0000-000000000000}"/>
            </ac:spMkLst>
          </pc:spChg>
          <pc:picChg chg="del">
            <ac:chgData name="Eva Berckmans" userId="8713c38b-55e5-497e-8d3e-e621cb39ebf9" providerId="ADAL" clId="{19340425-F556-894D-97E9-FF76401FC2BA}" dt="2024-03-20T11:36:39.358" v="120" actId="478"/>
            <ac:picMkLst>
              <pc:docMk/>
              <pc:sldMasterMk cId="0" sldId="2147483648"/>
              <pc:sldLayoutMk cId="0" sldId="2147483663"/>
              <ac:picMk id="4" creationId="{3B9657AD-E920-D67E-BC7C-D172AE9A5E32}"/>
            </ac:picMkLst>
          </pc:picChg>
          <pc:picChg chg="add mod">
            <ac:chgData name="Eva Berckmans" userId="8713c38b-55e5-497e-8d3e-e621cb39ebf9" providerId="ADAL" clId="{19340425-F556-894D-97E9-FF76401FC2BA}" dt="2024-03-20T11:36:36.639" v="119"/>
            <ac:picMkLst>
              <pc:docMk/>
              <pc:sldMasterMk cId="0" sldId="2147483648"/>
              <pc:sldLayoutMk cId="0" sldId="2147483663"/>
              <ac:picMk id="6" creationId="{C90DA42B-36EA-F30A-3B12-417EC8F1E0E2}"/>
            </ac:picMkLst>
          </pc:picChg>
          <pc:picChg chg="add mod">
            <ac:chgData name="Eva Berckmans" userId="8713c38b-55e5-497e-8d3e-e621cb39ebf9" providerId="ADAL" clId="{19340425-F556-894D-97E9-FF76401FC2BA}" dt="2024-03-20T11:36:39.743" v="121"/>
            <ac:picMkLst>
              <pc:docMk/>
              <pc:sldMasterMk cId="0" sldId="2147483648"/>
              <pc:sldLayoutMk cId="0" sldId="2147483663"/>
              <ac:picMk id="7" creationId="{8452C5E1-09D8-4976-3BFF-9F68A5F7D245}"/>
            </ac:picMkLst>
          </pc:picChg>
        </pc:sldLayoutChg>
        <pc:sldLayoutChg chg="addSp delSp modSp mod">
          <pc:chgData name="Eva Berckmans" userId="8713c38b-55e5-497e-8d3e-e621cb39ebf9" providerId="ADAL" clId="{19340425-F556-894D-97E9-FF76401FC2BA}" dt="2024-03-20T11:36:32.644" v="117" actId="1036"/>
          <pc:sldLayoutMkLst>
            <pc:docMk/>
            <pc:sldMasterMk cId="0" sldId="2147483648"/>
            <pc:sldLayoutMk cId="0" sldId="2147483664"/>
          </pc:sldLayoutMkLst>
          <pc:picChg chg="del">
            <ac:chgData name="Eva Berckmans" userId="8713c38b-55e5-497e-8d3e-e621cb39ebf9" providerId="ADAL" clId="{19340425-F556-894D-97E9-FF76401FC2BA}" dt="2024-03-20T11:36:18.485" v="113" actId="478"/>
            <ac:picMkLst>
              <pc:docMk/>
              <pc:sldMasterMk cId="0" sldId="2147483648"/>
              <pc:sldLayoutMk cId="0" sldId="2147483664"/>
              <ac:picMk id="3" creationId="{D417FF00-6925-134F-D343-791DBE8AAF93}"/>
            </ac:picMkLst>
          </pc:picChg>
          <pc:picChg chg="add mod">
            <ac:chgData name="Eva Berckmans" userId="8713c38b-55e5-497e-8d3e-e621cb39ebf9" providerId="ADAL" clId="{19340425-F556-894D-97E9-FF76401FC2BA}" dt="2024-03-20T11:36:32.644" v="117" actId="1036"/>
            <ac:picMkLst>
              <pc:docMk/>
              <pc:sldMasterMk cId="0" sldId="2147483648"/>
              <pc:sldLayoutMk cId="0" sldId="2147483664"/>
              <ac:picMk id="4" creationId="{3DD74C8F-F69D-F6E5-0F14-7ECAE0B857D5}"/>
            </ac:picMkLst>
          </pc:picChg>
        </pc:sldLayoutChg>
        <pc:sldLayoutChg chg="addSp delSp modSp mod">
          <pc:chgData name="Eva Berckmans" userId="8713c38b-55e5-497e-8d3e-e621cb39ebf9" providerId="ADAL" clId="{19340425-F556-894D-97E9-FF76401FC2BA}" dt="2024-03-20T11:40:40.841" v="151" actId="1036"/>
          <pc:sldLayoutMkLst>
            <pc:docMk/>
            <pc:sldMasterMk cId="0" sldId="2147483648"/>
            <pc:sldLayoutMk cId="2163735595" sldId="2147483665"/>
          </pc:sldLayoutMkLst>
          <pc:spChg chg="mod">
            <ac:chgData name="Eva Berckmans" userId="8713c38b-55e5-497e-8d3e-e621cb39ebf9" providerId="ADAL" clId="{19340425-F556-894D-97E9-FF76401FC2BA}" dt="2024-03-20T11:40:40.841" v="151" actId="1036"/>
            <ac:spMkLst>
              <pc:docMk/>
              <pc:sldMasterMk cId="0" sldId="2147483648"/>
              <pc:sldLayoutMk cId="2163735595" sldId="2147483665"/>
              <ac:spMk id="2" creationId="{00000000-0000-0000-0000-000000000000}"/>
            </ac:spMkLst>
          </pc:spChg>
          <pc:spChg chg="add del mod">
            <ac:chgData name="Eva Berckmans" userId="8713c38b-55e5-497e-8d3e-e621cb39ebf9" providerId="ADAL" clId="{19340425-F556-894D-97E9-FF76401FC2BA}" dt="2024-03-20T11:32:31.174" v="47" actId="34135"/>
            <ac:spMkLst>
              <pc:docMk/>
              <pc:sldMasterMk cId="0" sldId="2147483648"/>
              <pc:sldLayoutMk cId="2163735595" sldId="2147483665"/>
              <ac:spMk id="9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0T11:33:20.633" v="60" actId="167"/>
            <ac:spMkLst>
              <pc:docMk/>
              <pc:sldMasterMk cId="0" sldId="2147483648"/>
              <pc:sldLayoutMk cId="2163735595" sldId="2147483665"/>
              <ac:spMk id="10" creationId="{00000000-0000-0000-0000-000000000000}"/>
            </ac:spMkLst>
          </pc:spChg>
          <pc:spChg chg="mod">
            <ac:chgData name="Eva Berckmans" userId="8713c38b-55e5-497e-8d3e-e621cb39ebf9" providerId="ADAL" clId="{19340425-F556-894D-97E9-FF76401FC2BA}" dt="2024-03-20T11:40:40.841" v="151" actId="1036"/>
            <ac:spMkLst>
              <pc:docMk/>
              <pc:sldMasterMk cId="0" sldId="2147483648"/>
              <pc:sldLayoutMk cId="2163735595" sldId="2147483665"/>
              <ac:spMk id="15" creationId="{2F224C78-2ED6-9444-8DAC-6DE7EDA7FD09}"/>
            </ac:spMkLst>
          </pc:spChg>
          <pc:grpChg chg="add del mod">
            <ac:chgData name="Eva Berckmans" userId="8713c38b-55e5-497e-8d3e-e621cb39ebf9" providerId="ADAL" clId="{19340425-F556-894D-97E9-FF76401FC2BA}" dt="2024-03-20T11:31:43.939" v="33" actId="164"/>
            <ac:grpSpMkLst>
              <pc:docMk/>
              <pc:sldMasterMk cId="0" sldId="2147483648"/>
              <pc:sldLayoutMk cId="2163735595" sldId="2147483665"/>
              <ac:grpSpMk id="3" creationId="{20FB16A1-2E12-FE1F-2609-1CB857602211}"/>
            </ac:grpSpMkLst>
          </pc:grpChg>
          <pc:grpChg chg="add mod">
            <ac:chgData name="Eva Berckmans" userId="8713c38b-55e5-497e-8d3e-e621cb39ebf9" providerId="ADAL" clId="{19340425-F556-894D-97E9-FF76401FC2BA}" dt="2024-03-20T11:31:29.437" v="27"/>
            <ac:grpSpMkLst>
              <pc:docMk/>
              <pc:sldMasterMk cId="0" sldId="2147483648"/>
              <pc:sldLayoutMk cId="2163735595" sldId="2147483665"/>
              <ac:grpSpMk id="4" creationId="{6167D018-3BE5-1385-EF70-65EF9FAD81E8}"/>
            </ac:grpSpMkLst>
          </pc:grpChg>
          <pc:grpChg chg="add mod">
            <ac:chgData name="Eva Berckmans" userId="8713c38b-55e5-497e-8d3e-e621cb39ebf9" providerId="ADAL" clId="{19340425-F556-894D-97E9-FF76401FC2BA}" dt="2024-03-20T11:31:36.861" v="29"/>
            <ac:grpSpMkLst>
              <pc:docMk/>
              <pc:sldMasterMk cId="0" sldId="2147483648"/>
              <pc:sldLayoutMk cId="2163735595" sldId="2147483665"/>
              <ac:grpSpMk id="8" creationId="{7BECFAA8-C2B0-528B-258B-D207C9DEE7A0}"/>
            </ac:grpSpMkLst>
          </pc:grpChg>
          <pc:grpChg chg="add mod">
            <ac:chgData name="Eva Berckmans" userId="8713c38b-55e5-497e-8d3e-e621cb39ebf9" providerId="ADAL" clId="{19340425-F556-894D-97E9-FF76401FC2BA}" dt="2024-03-20T11:32:31.174" v="47" actId="34135"/>
            <ac:grpSpMkLst>
              <pc:docMk/>
              <pc:sldMasterMk cId="0" sldId="2147483648"/>
              <pc:sldLayoutMk cId="2163735595" sldId="2147483665"/>
              <ac:grpSpMk id="19" creationId="{358AD081-50F2-443F-E1CC-3F256714CD60}"/>
            </ac:grpSpMkLst>
          </pc:grpChg>
          <pc:picChg chg="mod">
            <ac:chgData name="Eva Berckmans" userId="8713c38b-55e5-497e-8d3e-e621cb39ebf9" providerId="ADAL" clId="{19340425-F556-894D-97E9-FF76401FC2BA}" dt="2024-03-20T11:31:29.437" v="27"/>
            <ac:picMkLst>
              <pc:docMk/>
              <pc:sldMasterMk cId="0" sldId="2147483648"/>
              <pc:sldLayoutMk cId="2163735595" sldId="2147483665"/>
              <ac:picMk id="6" creationId="{E43BC70E-06AE-61D8-8A66-1A843AA482D2}"/>
            </ac:picMkLst>
          </pc:picChg>
          <pc:picChg chg="mod">
            <ac:chgData name="Eva Berckmans" userId="8713c38b-55e5-497e-8d3e-e621cb39ebf9" providerId="ADAL" clId="{19340425-F556-894D-97E9-FF76401FC2BA}" dt="2024-03-20T11:31:29.437" v="27"/>
            <ac:picMkLst>
              <pc:docMk/>
              <pc:sldMasterMk cId="0" sldId="2147483648"/>
              <pc:sldLayoutMk cId="2163735595" sldId="2147483665"/>
              <ac:picMk id="7" creationId="{25D51B4D-6E7B-2E9A-AF2A-F5F27AA0AAAC}"/>
            </ac:picMkLst>
          </pc:picChg>
          <pc:picChg chg="mod topLvl">
            <ac:chgData name="Eva Berckmans" userId="8713c38b-55e5-497e-8d3e-e621cb39ebf9" providerId="ADAL" clId="{19340425-F556-894D-97E9-FF76401FC2BA}" dt="2024-03-20T11:32:31.174" v="47" actId="34135"/>
            <ac:picMkLst>
              <pc:docMk/>
              <pc:sldMasterMk cId="0" sldId="2147483648"/>
              <pc:sldLayoutMk cId="2163735595" sldId="2147483665"/>
              <ac:picMk id="13" creationId="{C829474D-90A1-D344-9EED-8C64A83493D8}"/>
            </ac:picMkLst>
          </pc:picChg>
          <pc:picChg chg="mod topLvl">
            <ac:chgData name="Eva Berckmans" userId="8713c38b-55e5-497e-8d3e-e621cb39ebf9" providerId="ADAL" clId="{19340425-F556-894D-97E9-FF76401FC2BA}" dt="2024-03-20T11:32:31.174" v="47" actId="34135"/>
            <ac:picMkLst>
              <pc:docMk/>
              <pc:sldMasterMk cId="0" sldId="2147483648"/>
              <pc:sldLayoutMk cId="2163735595" sldId="2147483665"/>
              <ac:picMk id="14" creationId="{00000000-0000-0000-0000-000000000000}"/>
            </ac:picMkLst>
          </pc:picChg>
          <pc:picChg chg="mod">
            <ac:chgData name="Eva Berckmans" userId="8713c38b-55e5-497e-8d3e-e621cb39ebf9" providerId="ADAL" clId="{19340425-F556-894D-97E9-FF76401FC2BA}" dt="2024-03-20T11:31:36.861" v="29"/>
            <ac:picMkLst>
              <pc:docMk/>
              <pc:sldMasterMk cId="0" sldId="2147483648"/>
              <pc:sldLayoutMk cId="2163735595" sldId="2147483665"/>
              <ac:picMk id="17" creationId="{89A94252-C37E-D0B8-54D8-16A47011141C}"/>
            </ac:picMkLst>
          </pc:picChg>
          <pc:picChg chg="mod">
            <ac:chgData name="Eva Berckmans" userId="8713c38b-55e5-497e-8d3e-e621cb39ebf9" providerId="ADAL" clId="{19340425-F556-894D-97E9-FF76401FC2BA}" dt="2024-03-20T11:31:36.861" v="29"/>
            <ac:picMkLst>
              <pc:docMk/>
              <pc:sldMasterMk cId="0" sldId="2147483648"/>
              <pc:sldLayoutMk cId="2163735595" sldId="2147483665"/>
              <ac:picMk id="18" creationId="{1D1336F9-A725-35A3-5CE6-AE483062E3B9}"/>
            </ac:picMkLst>
          </pc:picChg>
          <pc:cxnChg chg="mod">
            <ac:chgData name="Eva Berckmans" userId="8713c38b-55e5-497e-8d3e-e621cb39ebf9" providerId="ADAL" clId="{19340425-F556-894D-97E9-FF76401FC2BA}" dt="2024-03-20T11:40:40.841" v="151" actId="1036"/>
            <ac:cxnSpMkLst>
              <pc:docMk/>
              <pc:sldMasterMk cId="0" sldId="2147483648"/>
              <pc:sldLayoutMk cId="2163735595" sldId="2147483665"/>
              <ac:cxnSpMk id="11" creationId="{00000000-0000-0000-0000-000000000000}"/>
            </ac:cxnSpMkLst>
          </pc:cxnChg>
        </pc:sldLayoutChg>
        <pc:sldLayoutChg chg="del">
          <pc:chgData name="Eva Berckmans" userId="8713c38b-55e5-497e-8d3e-e621cb39ebf9" providerId="ADAL" clId="{19340425-F556-894D-97E9-FF76401FC2BA}" dt="2024-03-20T11:40:05.826" v="138" actId="2696"/>
          <pc:sldLayoutMkLst>
            <pc:docMk/>
            <pc:sldMasterMk cId="0" sldId="2147483648"/>
            <pc:sldLayoutMk cId="1152077550" sldId="2147483666"/>
          </pc:sldLayoutMkLst>
        </pc:sldLayoutChg>
        <pc:sldLayoutChg chg="addSp delSp modSp mod">
          <pc:chgData name="Eva Berckmans" userId="8713c38b-55e5-497e-8d3e-e621cb39ebf9" providerId="ADAL" clId="{19340425-F556-894D-97E9-FF76401FC2BA}" dt="2024-03-26T16:33:57.262" v="161" actId="207"/>
          <pc:sldLayoutMkLst>
            <pc:docMk/>
            <pc:sldMasterMk cId="0" sldId="2147483648"/>
            <pc:sldLayoutMk cId="1652593589" sldId="2147483667"/>
          </pc:sldLayoutMkLst>
          <pc:spChg chg="add mod">
            <ac:chgData name="Eva Berckmans" userId="8713c38b-55e5-497e-8d3e-e621cb39ebf9" providerId="ADAL" clId="{19340425-F556-894D-97E9-FF76401FC2BA}" dt="2024-03-26T16:33:57.262" v="161" actId="207"/>
            <ac:spMkLst>
              <pc:docMk/>
              <pc:sldMasterMk cId="0" sldId="2147483648"/>
              <pc:sldLayoutMk cId="1652593589" sldId="2147483667"/>
              <ac:spMk id="4" creationId="{860213F0-3C59-AF89-6B28-5FA72475F043}"/>
            </ac:spMkLst>
          </pc:spChg>
          <pc:picChg chg="del">
            <ac:chgData name="Eva Berckmans" userId="8713c38b-55e5-497e-8d3e-e621cb39ebf9" providerId="ADAL" clId="{19340425-F556-894D-97E9-FF76401FC2BA}" dt="2024-03-20T11:36:21.160" v="114" actId="478"/>
            <ac:picMkLst>
              <pc:docMk/>
              <pc:sldMasterMk cId="0" sldId="2147483648"/>
              <pc:sldLayoutMk cId="1652593589" sldId="2147483667"/>
              <ac:picMk id="3" creationId="{D417FF00-6925-134F-D343-791DBE8AAF93}"/>
            </ac:picMkLst>
          </pc:picChg>
          <pc:picChg chg="add mod">
            <ac:chgData name="Eva Berckmans" userId="8713c38b-55e5-497e-8d3e-e621cb39ebf9" providerId="ADAL" clId="{19340425-F556-894D-97E9-FF76401FC2BA}" dt="2024-03-20T11:36:34.205" v="118"/>
            <ac:picMkLst>
              <pc:docMk/>
              <pc:sldMasterMk cId="0" sldId="2147483648"/>
              <pc:sldLayoutMk cId="1652593589" sldId="2147483667"/>
              <ac:picMk id="6" creationId="{39235C1C-E466-8567-0277-2E221B94E648}"/>
            </ac:picMkLst>
          </pc:picChg>
        </pc:sldLayoutChg>
      </pc:sldMasterChg>
    </pc:docChg>
  </pc:docChgLst>
  <pc:docChgLst>
    <pc:chgData name="Eva Berckmans" userId="8713c38b-55e5-497e-8d3e-e621cb39ebf9" providerId="ADAL" clId="{A8DD3307-8EEF-4D48-A89A-D4E8BFCF036A}"/>
    <pc:docChg chg="addSld modSld">
      <pc:chgData name="Eva Berckmans" userId="8713c38b-55e5-497e-8d3e-e621cb39ebf9" providerId="ADAL" clId="{A8DD3307-8EEF-4D48-A89A-D4E8BFCF036A}" dt="2022-09-21T10:20:59.318" v="15" actId="20577"/>
      <pc:docMkLst>
        <pc:docMk/>
      </pc:docMkLst>
      <pc:sldChg chg="modSp add mod modNotesTx">
        <pc:chgData name="Eva Berckmans" userId="8713c38b-55e5-497e-8d3e-e621cb39ebf9" providerId="ADAL" clId="{A8DD3307-8EEF-4D48-A89A-D4E8BFCF036A}" dt="2022-09-21T10:20:59.318" v="15" actId="20577"/>
        <pc:sldMkLst>
          <pc:docMk/>
          <pc:sldMk cId="1417292386" sldId="261"/>
        </pc:sldMkLst>
        <pc:spChg chg="mod">
          <ac:chgData name="Eva Berckmans" userId="8713c38b-55e5-497e-8d3e-e621cb39ebf9" providerId="ADAL" clId="{A8DD3307-8EEF-4D48-A89A-D4E8BFCF036A}" dt="2022-09-21T10:20:48.868" v="11" actId="20577"/>
          <ac:spMkLst>
            <pc:docMk/>
            <pc:sldMk cId="1417292386" sldId="261"/>
            <ac:spMk id="2" creationId="{E4E65C7F-7894-974E-BE8C-60E6FEF4A492}"/>
          </ac:spMkLst>
        </pc:spChg>
        <pc:spChg chg="mod">
          <ac:chgData name="Eva Berckmans" userId="8713c38b-55e5-497e-8d3e-e621cb39ebf9" providerId="ADAL" clId="{A8DD3307-8EEF-4D48-A89A-D4E8BFCF036A}" dt="2022-09-21T10:20:54.653" v="13" actId="20577"/>
          <ac:spMkLst>
            <pc:docMk/>
            <pc:sldMk cId="1417292386" sldId="261"/>
            <ac:spMk id="3" creationId="{B5B94D0F-539F-1544-9E21-F24CB0A03DD9}"/>
          </ac:spMkLst>
        </pc:spChg>
      </pc:sldChg>
    </pc:docChg>
  </pc:docChgLst>
  <pc:docChgLst>
    <pc:chgData name="Verena Mitschke" userId="2ce02589-e66a-4fdb-86ff-a2860339cda0" providerId="ADAL" clId="{EC7B9A87-C8B2-4910-99BA-AB0AD18DDCE6}"/>
    <pc:docChg chg="modSld">
      <pc:chgData name="Verena Mitschke" userId="2ce02589-e66a-4fdb-86ff-a2860339cda0" providerId="ADAL" clId="{EC7B9A87-C8B2-4910-99BA-AB0AD18DDCE6}" dt="2020-06-23T09:39:25.684" v="15" actId="20577"/>
      <pc:docMkLst>
        <pc:docMk/>
      </pc:docMkLst>
      <pc:sldChg chg="modSp mod">
        <pc:chgData name="Verena Mitschke" userId="2ce02589-e66a-4fdb-86ff-a2860339cda0" providerId="ADAL" clId="{EC7B9A87-C8B2-4910-99BA-AB0AD18DDCE6}" dt="2020-06-23T09:39:25.684" v="15" actId="20577"/>
        <pc:sldMkLst>
          <pc:docMk/>
          <pc:sldMk cId="0" sldId="256"/>
        </pc:sldMkLst>
        <pc:spChg chg="mod">
          <ac:chgData name="Verena Mitschke" userId="2ce02589-e66a-4fdb-86ff-a2860339cda0" providerId="ADAL" clId="{EC7B9A87-C8B2-4910-99BA-AB0AD18DDCE6}" dt="2020-06-23T09:39:21.685" v="6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Verena Mitschke" userId="2ce02589-e66a-4fdb-86ff-a2860339cda0" providerId="ADAL" clId="{EC7B9A87-C8B2-4910-99BA-AB0AD18DDCE6}" dt="2020-06-23T09:39:25.684" v="15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Eva Berckmans" userId="8713c38b-55e5-497e-8d3e-e621cb39ebf9" providerId="ADAL" clId="{395925D6-097E-0940-A22E-1D3068C4D425}"/>
    <pc:docChg chg="undo custSel modSld modMainMaster">
      <pc:chgData name="Eva Berckmans" userId="8713c38b-55e5-497e-8d3e-e621cb39ebf9" providerId="ADAL" clId="{395925D6-097E-0940-A22E-1D3068C4D425}" dt="2021-05-25T11:51:17.244" v="94" actId="1038"/>
      <pc:docMkLst>
        <pc:docMk/>
      </pc:docMkLst>
      <pc:sldMasterChg chg="modSp mod addSldLayout delSldLayout modSldLayout sldLayoutOrd">
        <pc:chgData name="Eva Berckmans" userId="8713c38b-55e5-497e-8d3e-e621cb39ebf9" providerId="ADAL" clId="{395925D6-097E-0940-A22E-1D3068C4D425}" dt="2021-05-25T11:51:17.244" v="94" actId="1038"/>
        <pc:sldMasterMkLst>
          <pc:docMk/>
          <pc:sldMasterMk cId="0" sldId="2147483648"/>
        </pc:sldMasterMkLst>
        <pc:spChg chg="mod">
          <ac:chgData name="Eva Berckmans" userId="8713c38b-55e5-497e-8d3e-e621cb39ebf9" providerId="ADAL" clId="{395925D6-097E-0940-A22E-1D3068C4D425}" dt="2021-05-25T11:49:51.906" v="79" actId="1037"/>
          <ac:spMkLst>
            <pc:docMk/>
            <pc:sldMasterMk cId="0" sldId="2147483648"/>
            <ac:spMk id="22" creationId="{00000000-0000-0000-0000-000000000000}"/>
          </ac:spMkLst>
        </pc:spChg>
        <pc:grpChg chg="mod">
          <ac:chgData name="Eva Berckmans" userId="8713c38b-55e5-497e-8d3e-e621cb39ebf9" providerId="ADAL" clId="{395925D6-097E-0940-A22E-1D3068C4D425}" dt="2021-05-25T11:49:48.831" v="76" actId="1038"/>
          <ac:grpSpMkLst>
            <pc:docMk/>
            <pc:sldMasterMk cId="0" sldId="2147483648"/>
            <ac:grpSpMk id="23" creationId="{00000000-0000-0000-0000-000000000000}"/>
          </ac:grpSpMkLst>
        </pc:grpChg>
        <pc:sldLayoutChg chg="modSp mod ord">
          <pc:chgData name="Eva Berckmans" userId="8713c38b-55e5-497e-8d3e-e621cb39ebf9" providerId="ADAL" clId="{395925D6-097E-0940-A22E-1D3068C4D425}" dt="2021-05-25T11:49:01.245" v="61" actId="20578"/>
          <pc:sldLayoutMkLst>
            <pc:docMk/>
            <pc:sldMasterMk cId="0" sldId="2147483648"/>
            <pc:sldLayoutMk cId="0" sldId="2147483660"/>
          </pc:sldLayoutMkLst>
          <pc:spChg chg="mod">
            <ac:chgData name="Eva Berckmans" userId="8713c38b-55e5-497e-8d3e-e621cb39ebf9" providerId="ADAL" clId="{395925D6-097E-0940-A22E-1D3068C4D425}" dt="2021-05-25T11:46:27.250" v="22" actId="1036"/>
            <ac:spMkLst>
              <pc:docMk/>
              <pc:sldMasterMk cId="0" sldId="2147483648"/>
              <pc:sldLayoutMk cId="0" sldId="2147483660"/>
              <ac:spMk id="12" creationId="{00000000-0000-0000-0000-000000000000}"/>
            </ac:spMkLst>
          </pc:spChg>
        </pc:sldLayoutChg>
        <pc:sldLayoutChg chg="modSp mod">
          <pc:chgData name="Eva Berckmans" userId="8713c38b-55e5-497e-8d3e-e621cb39ebf9" providerId="ADAL" clId="{395925D6-097E-0940-A22E-1D3068C4D425}" dt="2021-05-25T11:49:30.191" v="72" actId="1038"/>
          <pc:sldLayoutMkLst>
            <pc:docMk/>
            <pc:sldMasterMk cId="0" sldId="2147483648"/>
            <pc:sldLayoutMk cId="0" sldId="2147483663"/>
          </pc:sldLayoutMkLst>
          <pc:spChg chg="mod">
            <ac:chgData name="Eva Berckmans" userId="8713c38b-55e5-497e-8d3e-e621cb39ebf9" providerId="ADAL" clId="{395925D6-097E-0940-A22E-1D3068C4D425}" dt="2021-05-25T11:49:30.191" v="72" actId="1038"/>
            <ac:spMkLst>
              <pc:docMk/>
              <pc:sldMasterMk cId="0" sldId="2147483648"/>
              <pc:sldLayoutMk cId="0" sldId="2147483663"/>
              <ac:spMk id="12" creationId="{00000000-0000-0000-0000-000000000000}"/>
            </ac:spMkLst>
          </pc:spChg>
        </pc:sldLayoutChg>
        <pc:sldLayoutChg chg="modSp mod">
          <pc:chgData name="Eva Berckmans" userId="8713c38b-55e5-497e-8d3e-e621cb39ebf9" providerId="ADAL" clId="{395925D6-097E-0940-A22E-1D3068C4D425}" dt="2021-05-25T11:51:17.244" v="94" actId="1038"/>
          <pc:sldLayoutMkLst>
            <pc:docMk/>
            <pc:sldMasterMk cId="0" sldId="2147483648"/>
            <pc:sldLayoutMk cId="0" sldId="2147483664"/>
          </pc:sldLayoutMkLst>
          <pc:spChg chg="mod">
            <ac:chgData name="Eva Berckmans" userId="8713c38b-55e5-497e-8d3e-e621cb39ebf9" providerId="ADAL" clId="{395925D6-097E-0940-A22E-1D3068C4D425}" dt="2021-05-25T11:51:17.244" v="94" actId="1038"/>
            <ac:spMkLst>
              <pc:docMk/>
              <pc:sldMasterMk cId="0" sldId="2147483648"/>
              <pc:sldLayoutMk cId="0" sldId="2147483664"/>
              <ac:spMk id="12" creationId="{00000000-0000-0000-0000-000000000000}"/>
            </ac:spMkLst>
          </pc:spChg>
        </pc:sldLayoutChg>
        <pc:sldLayoutChg chg="addSp delSp add del mod modTransition">
          <pc:chgData name="Eva Berckmans" userId="8713c38b-55e5-497e-8d3e-e621cb39ebf9" providerId="ADAL" clId="{395925D6-097E-0940-A22E-1D3068C4D425}" dt="2021-05-25T11:47:56.706" v="50" actId="2890"/>
          <pc:sldLayoutMkLst>
            <pc:docMk/>
            <pc:sldMasterMk cId="0" sldId="2147483648"/>
            <pc:sldLayoutMk cId="2093597450" sldId="2147483665"/>
          </pc:sldLayoutMkLst>
          <pc:spChg chg="add del">
            <ac:chgData name="Eva Berckmans" userId="8713c38b-55e5-497e-8d3e-e621cb39ebf9" providerId="ADAL" clId="{395925D6-097E-0940-A22E-1D3068C4D425}" dt="2021-05-25T11:47:56.106" v="49" actId="478"/>
            <ac:spMkLst>
              <pc:docMk/>
              <pc:sldMasterMk cId="0" sldId="2147483648"/>
              <pc:sldLayoutMk cId="2093597450" sldId="2147483665"/>
              <ac:spMk id="3" creationId="{00000000-0000-0000-0000-000000000000}"/>
            </ac:spMkLst>
          </pc:spChg>
        </pc:sldLayoutChg>
        <pc:sldLayoutChg chg="addSp delSp modSp add del mod ord modTransition">
          <pc:chgData name="Eva Berckmans" userId="8713c38b-55e5-497e-8d3e-e621cb39ebf9" providerId="ADAL" clId="{395925D6-097E-0940-A22E-1D3068C4D425}" dt="2021-05-25T11:50:47.320" v="86" actId="1038"/>
          <pc:sldLayoutMkLst>
            <pc:docMk/>
            <pc:sldMasterMk cId="0" sldId="2147483648"/>
            <pc:sldLayoutMk cId="2163735595" sldId="2147483665"/>
          </pc:sldLayoutMkLst>
          <pc:spChg chg="del">
            <ac:chgData name="Eva Berckmans" userId="8713c38b-55e5-497e-8d3e-e621cb39ebf9" providerId="ADAL" clId="{395925D6-097E-0940-A22E-1D3068C4D425}" dt="2021-05-25T11:46:51.017" v="25" actId="478"/>
            <ac:spMkLst>
              <pc:docMk/>
              <pc:sldMasterMk cId="0" sldId="2147483648"/>
              <pc:sldLayoutMk cId="2163735595" sldId="2147483665"/>
              <ac:spMk id="3" creationId="{00000000-0000-0000-0000-000000000000}"/>
            </ac:spMkLst>
          </pc:spChg>
          <pc:spChg chg="mod">
            <ac:chgData name="Eva Berckmans" userId="8713c38b-55e5-497e-8d3e-e621cb39ebf9" providerId="ADAL" clId="{395925D6-097E-0940-A22E-1D3068C4D425}" dt="2021-05-25T11:50:47.320" v="86" actId="1038"/>
            <ac:spMkLst>
              <pc:docMk/>
              <pc:sldMasterMk cId="0" sldId="2147483648"/>
              <pc:sldLayoutMk cId="2163735595" sldId="2147483665"/>
              <ac:spMk id="12" creationId="{00000000-0000-0000-0000-000000000000}"/>
            </ac:spMkLst>
          </pc:spChg>
          <pc:spChg chg="add mod">
            <ac:chgData name="Eva Berckmans" userId="8713c38b-55e5-497e-8d3e-e621cb39ebf9" providerId="ADAL" clId="{395925D6-097E-0940-A22E-1D3068C4D425}" dt="2021-05-25T11:48:05.283" v="52"/>
            <ac:spMkLst>
              <pc:docMk/>
              <pc:sldMasterMk cId="0" sldId="2147483648"/>
              <pc:sldLayoutMk cId="2163735595" sldId="2147483665"/>
              <ac:spMk id="15" creationId="{2F224C78-2ED6-9444-8DAC-6DE7EDA7FD09}"/>
            </ac:spMkLst>
          </pc:spChg>
          <pc:picChg chg="add mod modCrop">
            <ac:chgData name="Eva Berckmans" userId="8713c38b-55e5-497e-8d3e-e621cb39ebf9" providerId="ADAL" clId="{395925D6-097E-0940-A22E-1D3068C4D425}" dt="2021-05-25T11:48:26.921" v="59" actId="1038"/>
            <ac:picMkLst>
              <pc:docMk/>
              <pc:sldMasterMk cId="0" sldId="2147483648"/>
              <pc:sldLayoutMk cId="2163735595" sldId="2147483665"/>
              <ac:picMk id="13" creationId="{C829474D-90A1-D344-9EED-8C64A83493D8}"/>
            </ac:picMkLst>
          </pc:picChg>
          <pc:picChg chg="mod">
            <ac:chgData name="Eva Berckmans" userId="8713c38b-55e5-497e-8d3e-e621cb39ebf9" providerId="ADAL" clId="{395925D6-097E-0940-A22E-1D3068C4D425}" dt="2021-05-25T11:49:15.757" v="66" actId="1076"/>
            <ac:picMkLst>
              <pc:docMk/>
              <pc:sldMasterMk cId="0" sldId="2147483648"/>
              <pc:sldLayoutMk cId="2163735595" sldId="2147483665"/>
              <ac:picMk id="14" creationId="{00000000-0000-0000-0000-000000000000}"/>
            </ac:picMkLst>
          </pc:picChg>
        </pc:sldLayoutChg>
        <pc:sldLayoutChg chg="modSp del mod">
          <pc:chgData name="Eva Berckmans" userId="8713c38b-55e5-497e-8d3e-e621cb39ebf9" providerId="ADAL" clId="{395925D6-097E-0940-A22E-1D3068C4D425}" dt="2021-05-25T11:46:39.282" v="23" actId="2696"/>
          <pc:sldLayoutMkLst>
            <pc:docMk/>
            <pc:sldMasterMk cId="0" sldId="2147483648"/>
            <pc:sldLayoutMk cId="545390082" sldId="2147483666"/>
          </pc:sldLayoutMkLst>
          <pc:spChg chg="mod">
            <ac:chgData name="Eva Berckmans" userId="8713c38b-55e5-497e-8d3e-e621cb39ebf9" providerId="ADAL" clId="{395925D6-097E-0940-A22E-1D3068C4D425}" dt="2021-05-25T11:46:18.110" v="21" actId="1035"/>
            <ac:spMkLst>
              <pc:docMk/>
              <pc:sldMasterMk cId="0" sldId="2147483648"/>
              <pc:sldLayoutMk cId="545390082" sldId="2147483666"/>
              <ac:spMk id="12" creationId="{00000000-0000-0000-0000-000000000000}"/>
            </ac:spMkLst>
          </pc:spChg>
        </pc:sldLayoutChg>
      </pc:sldMasterChg>
    </pc:docChg>
  </pc:docChgLst>
  <pc:docChgLst>
    <pc:chgData name="Elena Fazio" userId="96db5985-1122-40bc-8a3c-906cda93457a" providerId="ADAL" clId="{4C7AD40A-3C14-4D3D-8E8D-728F3C7F9D46}"/>
    <pc:docChg chg="undo custSel modMainMaster">
      <pc:chgData name="Elena Fazio" userId="96db5985-1122-40bc-8a3c-906cda93457a" providerId="ADAL" clId="{4C7AD40A-3C14-4D3D-8E8D-728F3C7F9D46}" dt="2023-01-06T09:53:56.115" v="17"/>
      <pc:docMkLst>
        <pc:docMk/>
      </pc:docMkLst>
      <pc:sldMasterChg chg="addSp delSp modSp mod modSldLayout">
        <pc:chgData name="Elena Fazio" userId="96db5985-1122-40bc-8a3c-906cda93457a" providerId="ADAL" clId="{4C7AD40A-3C14-4D3D-8E8D-728F3C7F9D46}" dt="2023-01-06T09:53:56.115" v="17"/>
        <pc:sldMasterMkLst>
          <pc:docMk/>
          <pc:sldMasterMk cId="0" sldId="2147483648"/>
        </pc:sldMasterMkLst>
        <pc:spChg chg="add del">
          <ac:chgData name="Elena Fazio" userId="96db5985-1122-40bc-8a3c-906cda93457a" providerId="ADAL" clId="{4C7AD40A-3C14-4D3D-8E8D-728F3C7F9D46}" dt="2023-01-06T09:53:07.746" v="3" actId="22"/>
          <ac:spMkLst>
            <pc:docMk/>
            <pc:sldMasterMk cId="0" sldId="2147483648"/>
            <ac:spMk id="7" creationId="{C79719AA-F1BC-F47A-8629-DFD5D3279FCD}"/>
          </ac:spMkLst>
        </pc:spChg>
        <pc:picChg chg="add mod">
          <ac:chgData name="Elena Fazio" userId="96db5985-1122-40bc-8a3c-906cda93457a" providerId="ADAL" clId="{4C7AD40A-3C14-4D3D-8E8D-728F3C7F9D46}" dt="2023-01-06T09:53:48.193" v="11" actId="1076"/>
          <ac:picMkLst>
            <pc:docMk/>
            <pc:sldMasterMk cId="0" sldId="2147483648"/>
            <ac:picMk id="9" creationId="{A8504A96-D3D9-B213-404D-1239AF402843}"/>
          </ac:picMkLst>
        </pc:picChg>
        <pc:picChg chg="del mod">
          <ac:chgData name="Elena Fazio" userId="96db5985-1122-40bc-8a3c-906cda93457a" providerId="ADAL" clId="{4C7AD40A-3C14-4D3D-8E8D-728F3C7F9D46}" dt="2023-01-06T09:53:04.430" v="1" actId="478"/>
          <ac:picMkLst>
            <pc:docMk/>
            <pc:sldMasterMk cId="0" sldId="2147483648"/>
            <ac:picMk id="1026" creationId="{00000000-0000-0000-0000-000000000000}"/>
          </ac:picMkLst>
        </pc:picChg>
        <pc:sldLayoutChg chg="addSp delSp modSp mod">
          <pc:chgData name="Elena Fazio" userId="96db5985-1122-40bc-8a3c-906cda93457a" providerId="ADAL" clId="{4C7AD40A-3C14-4D3D-8E8D-728F3C7F9D46}" dt="2023-01-06T09:53:52.564" v="14"/>
          <pc:sldLayoutMkLst>
            <pc:docMk/>
            <pc:sldMasterMk cId="0" sldId="2147483648"/>
            <pc:sldLayoutMk cId="0" sldId="2147483663"/>
          </pc:sldLayoutMkLst>
          <pc:picChg chg="add mod">
            <ac:chgData name="Elena Fazio" userId="96db5985-1122-40bc-8a3c-906cda93457a" providerId="ADAL" clId="{4C7AD40A-3C14-4D3D-8E8D-728F3C7F9D46}" dt="2023-01-06T09:53:52.564" v="14"/>
            <ac:picMkLst>
              <pc:docMk/>
              <pc:sldMasterMk cId="0" sldId="2147483648"/>
              <pc:sldLayoutMk cId="0" sldId="2147483663"/>
              <ac:picMk id="4" creationId="{3B9657AD-E920-D67E-BC7C-D172AE9A5E32}"/>
            </ac:picMkLst>
          </pc:picChg>
          <pc:picChg chg="del mod">
            <ac:chgData name="Elena Fazio" userId="96db5985-1122-40bc-8a3c-906cda93457a" providerId="ADAL" clId="{4C7AD40A-3C14-4D3D-8E8D-728F3C7F9D46}" dt="2023-01-06T09:53:52.312" v="13" actId="478"/>
            <ac:picMkLst>
              <pc:docMk/>
              <pc:sldMasterMk cId="0" sldId="2147483648"/>
              <pc:sldLayoutMk cId="0" sldId="2147483663"/>
              <ac:picMk id="16" creationId="{6418E1CD-F17C-484B-B1A8-BB617B71E13A}"/>
            </ac:picMkLst>
          </pc:picChg>
        </pc:sldLayoutChg>
        <pc:sldLayoutChg chg="addSp delSp modSp mod">
          <pc:chgData name="Elena Fazio" userId="96db5985-1122-40bc-8a3c-906cda93457a" providerId="ADAL" clId="{4C7AD40A-3C14-4D3D-8E8D-728F3C7F9D46}" dt="2023-01-06T09:53:56.115" v="17"/>
          <pc:sldLayoutMkLst>
            <pc:docMk/>
            <pc:sldMasterMk cId="0" sldId="2147483648"/>
            <pc:sldLayoutMk cId="0" sldId="2147483664"/>
          </pc:sldLayoutMkLst>
          <pc:picChg chg="add mod">
            <ac:chgData name="Elena Fazio" userId="96db5985-1122-40bc-8a3c-906cda93457a" providerId="ADAL" clId="{4C7AD40A-3C14-4D3D-8E8D-728F3C7F9D46}" dt="2023-01-06T09:53:56.115" v="17"/>
            <ac:picMkLst>
              <pc:docMk/>
              <pc:sldMasterMk cId="0" sldId="2147483648"/>
              <pc:sldLayoutMk cId="0" sldId="2147483664"/>
              <ac:picMk id="3" creationId="{D417FF00-6925-134F-D343-791DBE8AAF93}"/>
            </ac:picMkLst>
          </pc:picChg>
          <pc:picChg chg="del mod">
            <ac:chgData name="Elena Fazio" userId="96db5985-1122-40bc-8a3c-906cda93457a" providerId="ADAL" clId="{4C7AD40A-3C14-4D3D-8E8D-728F3C7F9D46}" dt="2023-01-06T09:53:55.868" v="16" actId="478"/>
            <ac:picMkLst>
              <pc:docMk/>
              <pc:sldMasterMk cId="0" sldId="2147483648"/>
              <pc:sldLayoutMk cId="0" sldId="2147483664"/>
              <ac:picMk id="16" creationId="{7A7AF643-20C9-4D2F-BD12-2D5FDB09BC41}"/>
            </ac:picMkLst>
          </pc:picChg>
        </pc:sldLayoutChg>
      </pc:sldMasterChg>
    </pc:docChg>
  </pc:docChgLst>
  <pc:docChgLst>
    <pc:chgData name="Elena Zovi" userId="18cd91d2-2a7e-456c-bb7f-05c10831721c" providerId="ADAL" clId="{5150B244-79D4-456A-A9F5-A7BCA5C7C90D}"/>
    <pc:docChg chg="addSld">
      <pc:chgData name="Elena Zovi" userId="18cd91d2-2a7e-456c-bb7f-05c10831721c" providerId="ADAL" clId="{5150B244-79D4-456A-A9F5-A7BCA5C7C90D}" dt="2020-06-24T06:05:54.047" v="1" actId="680"/>
      <pc:docMkLst>
        <pc:docMk/>
      </pc:docMkLst>
      <pc:sldChg chg="new">
        <pc:chgData name="Elena Zovi" userId="18cd91d2-2a7e-456c-bb7f-05c10831721c" providerId="ADAL" clId="{5150B244-79D4-456A-A9F5-A7BCA5C7C90D}" dt="2020-06-24T06:05:49.231" v="0" actId="680"/>
        <pc:sldMkLst>
          <pc:docMk/>
          <pc:sldMk cId="4258075440" sldId="258"/>
        </pc:sldMkLst>
      </pc:sldChg>
      <pc:sldChg chg="new">
        <pc:chgData name="Elena Zovi" userId="18cd91d2-2a7e-456c-bb7f-05c10831721c" providerId="ADAL" clId="{5150B244-79D4-456A-A9F5-A7BCA5C7C90D}" dt="2020-06-24T06:05:54.047" v="1" actId="680"/>
        <pc:sldMkLst>
          <pc:docMk/>
          <pc:sldMk cId="3394388440" sldId="259"/>
        </pc:sldMkLst>
      </pc:sldChg>
    </pc:docChg>
  </pc:docChgLst>
  <pc:docChgLst>
    <pc:chgData name="Silvia Schmidt" userId="S::silvia.schmidt@organicseurope.bio::4643b59d-0d68-4a0d-ae55-905ebb357b30" providerId="AD" clId="Web-{6A5FC56D-7900-D583-1C76-C1AE4DC6AEB5}"/>
    <pc:docChg chg="delSld modSld sldOrd">
      <pc:chgData name="Silvia Schmidt" userId="S::silvia.schmidt@organicseurope.bio::4643b59d-0d68-4a0d-ae55-905ebb357b30" providerId="AD" clId="Web-{6A5FC56D-7900-D583-1C76-C1AE4DC6AEB5}" dt="2024-04-10T07:45:43.414" v="38" actId="20577"/>
      <pc:docMkLst>
        <pc:docMk/>
      </pc:docMkLst>
      <pc:sldChg chg="modSp">
        <pc:chgData name="Silvia Schmidt" userId="S::silvia.schmidt@organicseurope.bio::4643b59d-0d68-4a0d-ae55-905ebb357b30" providerId="AD" clId="Web-{6A5FC56D-7900-D583-1C76-C1AE4DC6AEB5}" dt="2024-04-10T07:39:14.400" v="34" actId="20577"/>
        <pc:sldMkLst>
          <pc:docMk/>
          <pc:sldMk cId="4242395932" sldId="259"/>
        </pc:sldMkLst>
        <pc:spChg chg="mod">
          <ac:chgData name="Silvia Schmidt" userId="S::silvia.schmidt@organicseurope.bio::4643b59d-0d68-4a0d-ae55-905ebb357b30" providerId="AD" clId="Web-{6A5FC56D-7900-D583-1C76-C1AE4DC6AEB5}" dt="2024-04-10T07:39:14.400" v="34" actId="20577"/>
          <ac:spMkLst>
            <pc:docMk/>
            <pc:sldMk cId="4242395932" sldId="259"/>
            <ac:spMk id="2" creationId="{7B02D60B-CDA4-AE40-8A6F-858391A57E54}"/>
          </ac:spMkLst>
        </pc:spChg>
      </pc:sldChg>
      <pc:sldChg chg="ord">
        <pc:chgData name="Silvia Schmidt" userId="S::silvia.schmidt@organicseurope.bio::4643b59d-0d68-4a0d-ae55-905ebb357b30" providerId="AD" clId="Web-{6A5FC56D-7900-D583-1C76-C1AE4DC6AEB5}" dt="2024-04-10T07:39:44.199" v="36"/>
        <pc:sldMkLst>
          <pc:docMk/>
          <pc:sldMk cId="351355892" sldId="263"/>
        </pc:sldMkLst>
      </pc:sldChg>
      <pc:sldChg chg="modSp">
        <pc:chgData name="Silvia Schmidt" userId="S::silvia.schmidt@organicseurope.bio::4643b59d-0d68-4a0d-ae55-905ebb357b30" providerId="AD" clId="Web-{6A5FC56D-7900-D583-1C76-C1AE4DC6AEB5}" dt="2024-04-10T07:38:26.943" v="27" actId="20577"/>
        <pc:sldMkLst>
          <pc:docMk/>
          <pc:sldMk cId="3271309278" sldId="265"/>
        </pc:sldMkLst>
        <pc:spChg chg="mod">
          <ac:chgData name="Silvia Schmidt" userId="S::silvia.schmidt@organicseurope.bio::4643b59d-0d68-4a0d-ae55-905ebb357b30" providerId="AD" clId="Web-{6A5FC56D-7900-D583-1C76-C1AE4DC6AEB5}" dt="2024-04-10T07:38:26.943" v="27" actId="20577"/>
          <ac:spMkLst>
            <pc:docMk/>
            <pc:sldMk cId="3271309278" sldId="265"/>
            <ac:spMk id="2" creationId="{7B02D60B-CDA4-AE40-8A6F-858391A57E54}"/>
          </ac:spMkLst>
        </pc:spChg>
      </pc:sldChg>
      <pc:sldChg chg="ord">
        <pc:chgData name="Silvia Schmidt" userId="S::silvia.schmidt@organicseurope.bio::4643b59d-0d68-4a0d-ae55-905ebb357b30" providerId="AD" clId="Web-{6A5FC56D-7900-D583-1C76-C1AE4DC6AEB5}" dt="2024-04-10T07:37:50.800" v="1"/>
        <pc:sldMkLst>
          <pc:docMk/>
          <pc:sldMk cId="2761311020" sldId="266"/>
        </pc:sldMkLst>
      </pc:sldChg>
      <pc:sldChg chg="modSp ord">
        <pc:chgData name="Silvia Schmidt" userId="S::silvia.schmidt@organicseurope.bio::4643b59d-0d68-4a0d-ae55-905ebb357b30" providerId="AD" clId="Web-{6A5FC56D-7900-D583-1C76-C1AE4DC6AEB5}" dt="2024-04-10T07:38:44.616" v="29" actId="1076"/>
        <pc:sldMkLst>
          <pc:docMk/>
          <pc:sldMk cId="1334580313" sldId="267"/>
        </pc:sldMkLst>
        <pc:spChg chg="mod">
          <ac:chgData name="Silvia Schmidt" userId="S::silvia.schmidt@organicseurope.bio::4643b59d-0d68-4a0d-ae55-905ebb357b30" providerId="AD" clId="Web-{6A5FC56D-7900-D583-1C76-C1AE4DC6AEB5}" dt="2024-04-10T07:38:04.863" v="9" actId="20577"/>
          <ac:spMkLst>
            <pc:docMk/>
            <pc:sldMk cId="1334580313" sldId="267"/>
            <ac:spMk id="3" creationId="{729EFB9B-672E-CC8D-CA98-E8CCFA515F8F}"/>
          </ac:spMkLst>
        </pc:spChg>
        <pc:graphicFrameChg chg="mod modGraphic">
          <ac:chgData name="Silvia Schmidt" userId="S::silvia.schmidt@organicseurope.bio::4643b59d-0d68-4a0d-ae55-905ebb357b30" providerId="AD" clId="Web-{6A5FC56D-7900-D583-1C76-C1AE4DC6AEB5}" dt="2024-04-10T07:38:44.616" v="29" actId="1076"/>
          <ac:graphicFrameMkLst>
            <pc:docMk/>
            <pc:sldMk cId="1334580313" sldId="267"/>
            <ac:graphicFrameMk id="11" creationId="{565C60DE-5425-2278-AE20-2393A8BD1203}"/>
          </ac:graphicFrameMkLst>
        </pc:graphicFrameChg>
      </pc:sldChg>
      <pc:sldChg chg="modSp">
        <pc:chgData name="Silvia Schmidt" userId="S::silvia.schmidt@organicseurope.bio::4643b59d-0d68-4a0d-ae55-905ebb357b30" providerId="AD" clId="Web-{6A5FC56D-7900-D583-1C76-C1AE4DC6AEB5}" dt="2024-04-10T07:45:43.414" v="38" actId="20577"/>
        <pc:sldMkLst>
          <pc:docMk/>
          <pc:sldMk cId="3793385398" sldId="270"/>
        </pc:sldMkLst>
        <pc:graphicFrameChg chg="modGraphic">
          <ac:chgData name="Silvia Schmidt" userId="S::silvia.schmidt@organicseurope.bio::4643b59d-0d68-4a0d-ae55-905ebb357b30" providerId="AD" clId="Web-{6A5FC56D-7900-D583-1C76-C1AE4DC6AEB5}" dt="2024-04-10T07:45:43.414" v="38" actId="20577"/>
          <ac:graphicFrameMkLst>
            <pc:docMk/>
            <pc:sldMk cId="3793385398" sldId="270"/>
            <ac:graphicFrameMk id="22" creationId="{A9876AFB-7101-B1AE-7D10-7C098C342719}"/>
          </ac:graphicFrameMkLst>
        </pc:graphicFrameChg>
      </pc:sldChg>
      <pc:sldChg chg="del">
        <pc:chgData name="Silvia Schmidt" userId="S::silvia.schmidt@organicseurope.bio::4643b59d-0d68-4a0d-ae55-905ebb357b30" providerId="AD" clId="Web-{6A5FC56D-7900-D583-1C76-C1AE4DC6AEB5}" dt="2024-04-10T07:39:39.855" v="35"/>
        <pc:sldMkLst>
          <pc:docMk/>
          <pc:sldMk cId="3314252876" sldId="277"/>
        </pc:sldMkLst>
      </pc:sldChg>
    </pc:docChg>
  </pc:docChgLst>
  <pc:docChgLst>
    <pc:chgData name="Martin Sommer" userId="32069d65-c7cf-4f87-b9a3-8cb5bc5ebd32" providerId="ADAL" clId="{21808A34-2963-40C8-83FA-E7808AB2C38C}"/>
    <pc:docChg chg="custSel addSld modSld">
      <pc:chgData name="Martin Sommer" userId="32069d65-c7cf-4f87-b9a3-8cb5bc5ebd32" providerId="ADAL" clId="{21808A34-2963-40C8-83FA-E7808AB2C38C}" dt="2019-11-04T11:38:19.947" v="5" actId="27636"/>
      <pc:docMkLst>
        <pc:docMk/>
      </pc:docMkLst>
      <pc:sldChg chg="modSp">
        <pc:chgData name="Martin Sommer" userId="32069d65-c7cf-4f87-b9a3-8cb5bc5ebd32" providerId="ADAL" clId="{21808A34-2963-40C8-83FA-E7808AB2C38C}" dt="2019-11-04T11:38:03.048" v="0"/>
        <pc:sldMkLst>
          <pc:docMk/>
          <pc:sldMk cId="2525230997" sldId="257"/>
        </pc:sldMkLst>
        <pc:spChg chg="mod">
          <ac:chgData name="Martin Sommer" userId="32069d65-c7cf-4f87-b9a3-8cb5bc5ebd32" providerId="ADAL" clId="{21808A34-2963-40C8-83FA-E7808AB2C38C}" dt="2019-11-04T11:38:03.048" v="0"/>
          <ac:spMkLst>
            <pc:docMk/>
            <pc:sldMk cId="2525230997" sldId="257"/>
            <ac:spMk id="12" creationId="{00000000-0000-0000-0000-000000000000}"/>
          </ac:spMkLst>
        </pc:spChg>
      </pc:sldChg>
      <pc:sldChg chg="addSp delSp modSp add">
        <pc:chgData name="Martin Sommer" userId="32069d65-c7cf-4f87-b9a3-8cb5bc5ebd32" providerId="ADAL" clId="{21808A34-2963-40C8-83FA-E7808AB2C38C}" dt="2019-11-04T11:38:19.947" v="5" actId="27636"/>
        <pc:sldMkLst>
          <pc:docMk/>
          <pc:sldMk cId="1665816350" sldId="261"/>
        </pc:sldMkLst>
        <pc:spChg chg="mod">
          <ac:chgData name="Martin Sommer" userId="32069d65-c7cf-4f87-b9a3-8cb5bc5ebd32" providerId="ADAL" clId="{21808A34-2963-40C8-83FA-E7808AB2C38C}" dt="2019-11-04T11:38:19.947" v="5" actId="27636"/>
          <ac:spMkLst>
            <pc:docMk/>
            <pc:sldMk cId="1665816350" sldId="261"/>
            <ac:spMk id="3" creationId="{146B73D4-7FD0-4DEF-B0E7-823F4C0FA54E}"/>
          </ac:spMkLst>
        </pc:spChg>
        <pc:spChg chg="add del">
          <ac:chgData name="Martin Sommer" userId="32069d65-c7cf-4f87-b9a3-8cb5bc5ebd32" providerId="ADAL" clId="{21808A34-2963-40C8-83FA-E7808AB2C38C}" dt="2019-11-04T11:38:17.394" v="3"/>
          <ac:spMkLst>
            <pc:docMk/>
            <pc:sldMk cId="1665816350" sldId="261"/>
            <ac:spMk id="4" creationId="{CAED6DF5-D026-4782-8484-EAA0CA23DD5D}"/>
          </ac:spMkLst>
        </pc:spChg>
      </pc:sldChg>
    </pc:docChg>
  </pc:docChgLst>
  <pc:docChgLst>
    <pc:chgData name="Silvia Schmidt" userId="S::silvia.schmidt@organicseurope.bio::4643b59d-0d68-4a0d-ae55-905ebb357b30" providerId="AD" clId="Web-{E172C2D1-EE25-3B11-EC3C-8D70DE2D53EF}"/>
    <pc:docChg chg="delSld modSld">
      <pc:chgData name="Silvia Schmidt" userId="S::silvia.schmidt@organicseurope.bio::4643b59d-0d68-4a0d-ae55-905ebb357b30" providerId="AD" clId="Web-{E172C2D1-EE25-3B11-EC3C-8D70DE2D53EF}" dt="2024-04-10T07:50:25.857" v="7"/>
      <pc:docMkLst>
        <pc:docMk/>
      </pc:docMkLst>
      <pc:sldChg chg="del">
        <pc:chgData name="Silvia Schmidt" userId="S::silvia.schmidt@organicseurope.bio::4643b59d-0d68-4a0d-ae55-905ebb357b30" providerId="AD" clId="Web-{E172C2D1-EE25-3B11-EC3C-8D70DE2D53EF}" dt="2024-04-10T07:50:25.857" v="7"/>
        <pc:sldMkLst>
          <pc:docMk/>
          <pc:sldMk cId="351355892" sldId="263"/>
        </pc:sldMkLst>
      </pc:sldChg>
      <pc:sldChg chg="modSp">
        <pc:chgData name="Silvia Schmidt" userId="S::silvia.schmidt@organicseurope.bio::4643b59d-0d68-4a0d-ae55-905ebb357b30" providerId="AD" clId="Web-{E172C2D1-EE25-3B11-EC3C-8D70DE2D53EF}" dt="2024-04-10T07:47:12.772" v="3" actId="20577"/>
        <pc:sldMkLst>
          <pc:docMk/>
          <pc:sldMk cId="3793385398" sldId="270"/>
        </pc:sldMkLst>
        <pc:graphicFrameChg chg="modGraphic">
          <ac:chgData name="Silvia Schmidt" userId="S::silvia.schmidt@organicseurope.bio::4643b59d-0d68-4a0d-ae55-905ebb357b30" providerId="AD" clId="Web-{E172C2D1-EE25-3B11-EC3C-8D70DE2D53EF}" dt="2024-04-10T07:47:12.772" v="3" actId="20577"/>
          <ac:graphicFrameMkLst>
            <pc:docMk/>
            <pc:sldMk cId="3793385398" sldId="270"/>
            <ac:graphicFrameMk id="22" creationId="{A9876AFB-7101-B1AE-7D10-7C098C342719}"/>
          </ac:graphicFrameMkLst>
        </pc:graphicFrameChg>
      </pc:sldChg>
      <pc:sldChg chg="modSp">
        <pc:chgData name="Silvia Schmidt" userId="S::silvia.schmidt@organicseurope.bio::4643b59d-0d68-4a0d-ae55-905ebb357b30" providerId="AD" clId="Web-{E172C2D1-EE25-3B11-EC3C-8D70DE2D53EF}" dt="2024-04-10T07:50:10.966" v="6" actId="14100"/>
        <pc:sldMkLst>
          <pc:docMk/>
          <pc:sldMk cId="3800324598" sldId="276"/>
        </pc:sldMkLst>
        <pc:graphicFrameChg chg="mod">
          <ac:chgData name="Silvia Schmidt" userId="S::silvia.schmidt@organicseurope.bio::4643b59d-0d68-4a0d-ae55-905ebb357b30" providerId="AD" clId="Web-{E172C2D1-EE25-3B11-EC3C-8D70DE2D53EF}" dt="2024-04-10T07:50:10.966" v="6" actId="14100"/>
          <ac:graphicFrameMkLst>
            <pc:docMk/>
            <pc:sldMk cId="3800324598" sldId="276"/>
            <ac:graphicFrameMk id="27" creationId="{C21773F4-7349-D3BB-D795-87D4280FBE1A}"/>
          </ac:graphicFrameMkLst>
        </pc:graphicFrameChg>
      </pc:sldChg>
    </pc:docChg>
  </pc:docChgLst>
  <pc:docChgLst>
    <pc:chgData name="Eva Berckmans" userId="8713c38b-55e5-497e-8d3e-e621cb39ebf9" providerId="ADAL" clId="{4F33E16E-5001-0D43-B20E-3982123A4BBE}"/>
    <pc:docChg chg="undo custSel addSld delSld modSld addMainMaster delMainMaster modMainMaster">
      <pc:chgData name="Eva Berckmans" userId="8713c38b-55e5-497e-8d3e-e621cb39ebf9" providerId="ADAL" clId="{4F33E16E-5001-0D43-B20E-3982123A4BBE}" dt="2021-08-20T13:41:46.342" v="128"/>
      <pc:docMkLst>
        <pc:docMk/>
      </pc:docMkLst>
      <pc:sldChg chg="addSp delSp modSp mod">
        <pc:chgData name="Eva Berckmans" userId="8713c38b-55e5-497e-8d3e-e621cb39ebf9" providerId="ADAL" clId="{4F33E16E-5001-0D43-B20E-3982123A4BBE}" dt="2021-08-20T13:41:46.342" v="128"/>
        <pc:sldMkLst>
          <pc:docMk/>
          <pc:sldMk cId="0" sldId="256"/>
        </pc:sldMkLst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0" sldId="256"/>
            <ac:spMk id="2" creationId="{A15061EA-CA70-ED4F-AB8E-89A0D48DC9BB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0" sldId="256"/>
            <ac:spMk id="5" creationId="{AEDF0FA6-0355-C542-B5F4-C128ED91F0C5}"/>
          </ac:spMkLst>
        </pc:spChg>
        <pc:spChg chg="add del mod">
          <ac:chgData name="Eva Berckmans" userId="8713c38b-55e5-497e-8d3e-e621cb39ebf9" providerId="ADAL" clId="{4F33E16E-5001-0D43-B20E-3982123A4BBE}" dt="2021-08-20T13:34:53.248" v="108" actId="478"/>
          <ac:spMkLst>
            <pc:docMk/>
            <pc:sldMk cId="0" sldId="256"/>
            <ac:spMk id="6" creationId="{78910790-0039-AD4A-834D-AFB0EB544411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0" sldId="256"/>
            <ac:spMk id="7" creationId="{CB669DB5-0182-B840-803C-9C81C670E8E7}"/>
          </ac:spMkLst>
        </pc:spChg>
        <pc:spChg chg="add mod">
          <ac:chgData name="Eva Berckmans" userId="8713c38b-55e5-497e-8d3e-e621cb39ebf9" providerId="ADAL" clId="{4F33E16E-5001-0D43-B20E-3982123A4BBE}" dt="2021-08-20T13:41:46.342" v="128"/>
          <ac:spMkLst>
            <pc:docMk/>
            <pc:sldMk cId="0" sldId="256"/>
            <ac:spMk id="7" creationId="{CB888C46-520A-774A-A340-A4FE61A339D0}"/>
          </ac:spMkLst>
        </pc:spChg>
        <pc:spChg chg="add del mod">
          <ac:chgData name="Eva Berckmans" userId="8713c38b-55e5-497e-8d3e-e621cb39ebf9" providerId="ADAL" clId="{4F33E16E-5001-0D43-B20E-3982123A4BBE}" dt="2021-08-20T13:34:50.968" v="106" actId="478"/>
          <ac:spMkLst>
            <pc:docMk/>
            <pc:sldMk cId="0" sldId="256"/>
            <ac:spMk id="8" creationId="{13078A3B-8DD7-214E-B0BF-4ABC4BA6DAFA}"/>
          </ac:spMkLst>
        </pc:spChg>
        <pc:spChg chg="add mod">
          <ac:chgData name="Eva Berckmans" userId="8713c38b-55e5-497e-8d3e-e621cb39ebf9" providerId="ADAL" clId="{4F33E16E-5001-0D43-B20E-3982123A4BBE}" dt="2021-08-20T13:36:53.579" v="117"/>
          <ac:spMkLst>
            <pc:docMk/>
            <pc:sldMk cId="0" sldId="256"/>
            <ac:spMk id="9" creationId="{33A202A1-7EC8-DE46-80A6-D7FAF0884C50}"/>
          </ac:spMkLst>
        </pc:spChg>
        <pc:spChg chg="add mod">
          <ac:chgData name="Eva Berckmans" userId="8713c38b-55e5-497e-8d3e-e621cb39ebf9" providerId="ADAL" clId="{4F33E16E-5001-0D43-B20E-3982123A4BBE}" dt="2021-08-20T13:36:53.579" v="117"/>
          <ac:spMkLst>
            <pc:docMk/>
            <pc:sldMk cId="0" sldId="256"/>
            <ac:spMk id="10" creationId="{8A45C5D9-8372-9646-B068-F09BB8251A86}"/>
          </ac:spMkLst>
        </pc:spChg>
        <pc:spChg chg="add mod">
          <ac:chgData name="Eva Berckmans" userId="8713c38b-55e5-497e-8d3e-e621cb39ebf9" providerId="ADAL" clId="{4F33E16E-5001-0D43-B20E-3982123A4BBE}" dt="2021-08-20T13:37:21.690" v="124" actId="207"/>
          <ac:spMkLst>
            <pc:docMk/>
            <pc:sldMk cId="0" sldId="256"/>
            <ac:spMk id="11" creationId="{249A262E-8477-1647-8DE3-D498491476C7}"/>
          </ac:spMkLst>
        </pc:spChg>
      </pc:sldChg>
      <pc:sldChg chg="del">
        <pc:chgData name="Eva Berckmans" userId="8713c38b-55e5-497e-8d3e-e621cb39ebf9" providerId="ADAL" clId="{4F33E16E-5001-0D43-B20E-3982123A4BBE}" dt="2021-08-20T13:32:21.681" v="89" actId="2696"/>
        <pc:sldMkLst>
          <pc:docMk/>
          <pc:sldMk cId="2525230997" sldId="257"/>
        </pc:sldMkLst>
        <pc:spChg chg="mod">
          <ac:chgData name="Eva Berckmans" userId="8713c38b-55e5-497e-8d3e-e621cb39ebf9" providerId="ADAL" clId="{4F33E16E-5001-0D43-B20E-3982123A4BBE}" dt="2021-08-20T13:32:49.317" v="95" actId="27636"/>
          <ac:spMkLst>
            <pc:docMk/>
            <pc:sldMk cId="2525230997" sldId="257"/>
            <ac:spMk id="2" creationId="{E4E65C7F-7894-974E-BE8C-60E6FEF4A492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2525230997" sldId="257"/>
            <ac:spMk id="4" creationId="{35AD21BC-F4E8-A749-9D97-EE60347A9B3C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2525230997" sldId="257"/>
            <ac:spMk id="5" creationId="{5DC51962-E7BB-8344-8207-AEA439376A82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2525230997" sldId="257"/>
            <ac:spMk id="6" creationId="{D8823281-E802-A64B-ADA4-B6AC4EE3F1B6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2525230997" sldId="257"/>
            <ac:spMk id="7" creationId="{98A73919-333E-B948-932D-0B4AD13E02E9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2525230997" sldId="257"/>
            <ac:spMk id="8" creationId="{F3B463E1-A837-0443-8E86-A1F7E1E9B435}"/>
          </ac:spMkLst>
        </pc:spChg>
        <pc:spChg chg="add mod">
          <ac:chgData name="Eva Berckmans" userId="8713c38b-55e5-497e-8d3e-e621cb39ebf9" providerId="ADAL" clId="{4F33E16E-5001-0D43-B20E-3982123A4BBE}" dt="2021-08-20T13:35:53.469" v="111"/>
          <ac:spMkLst>
            <pc:docMk/>
            <pc:sldMk cId="2525230997" sldId="257"/>
            <ac:spMk id="9" creationId="{A02D674C-1A2E-CF40-BDC8-D037C4F313F5}"/>
          </ac:spMkLst>
        </pc:spChg>
        <pc:spChg chg="add mod">
          <ac:chgData name="Eva Berckmans" userId="8713c38b-55e5-497e-8d3e-e621cb39ebf9" providerId="ADAL" clId="{4F33E16E-5001-0D43-B20E-3982123A4BBE}" dt="2021-08-20T13:35:53.469" v="111"/>
          <ac:spMkLst>
            <pc:docMk/>
            <pc:sldMk cId="2525230997" sldId="257"/>
            <ac:spMk id="10" creationId="{A2DAC182-3313-8149-BD0D-A0D64B6C6D0D}"/>
          </ac:spMkLst>
        </pc:spChg>
      </pc:sldChg>
      <pc:sldChg chg="addSp delSp modSp new mod">
        <pc:chgData name="Eva Berckmans" userId="8713c38b-55e5-497e-8d3e-e621cb39ebf9" providerId="ADAL" clId="{4F33E16E-5001-0D43-B20E-3982123A4BBE}" dt="2021-08-20T13:36:05.156" v="112"/>
        <pc:sldMkLst>
          <pc:docMk/>
          <pc:sldMk cId="818561831" sldId="258"/>
        </pc:sldMkLst>
        <pc:spChg chg="mod">
          <ac:chgData name="Eva Berckmans" userId="8713c38b-55e5-497e-8d3e-e621cb39ebf9" providerId="ADAL" clId="{4F33E16E-5001-0D43-B20E-3982123A4BBE}" dt="2021-08-20T13:32:49.328" v="96" actId="27636"/>
          <ac:spMkLst>
            <pc:docMk/>
            <pc:sldMk cId="818561831" sldId="258"/>
            <ac:spMk id="2" creationId="{3D097359-9ACC-6B4C-A9C1-CD7222F9F512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818561831" sldId="258"/>
            <ac:spMk id="3" creationId="{6B3BF9FE-7BC7-8342-A356-CC93CFC22B9F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818561831" sldId="258"/>
            <ac:spMk id="4" creationId="{560D5234-0F23-BF43-B577-13E3D47B5D1B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818561831" sldId="258"/>
            <ac:spMk id="5" creationId="{FBE1C7CE-5599-5044-BAF1-BD78D7D43C8A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818561831" sldId="258"/>
            <ac:spMk id="6" creationId="{42007ED8-C24C-3041-9D91-E1FE705BBFCC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818561831" sldId="258"/>
            <ac:spMk id="7" creationId="{36924484-912F-0145-B16D-B44F2E91BABD}"/>
          </ac:spMkLst>
        </pc:spChg>
        <pc:spChg chg="add mod">
          <ac:chgData name="Eva Berckmans" userId="8713c38b-55e5-497e-8d3e-e621cb39ebf9" providerId="ADAL" clId="{4F33E16E-5001-0D43-B20E-3982123A4BBE}" dt="2021-08-20T13:36:05.156" v="112"/>
          <ac:spMkLst>
            <pc:docMk/>
            <pc:sldMk cId="818561831" sldId="258"/>
            <ac:spMk id="8" creationId="{08467132-BE1F-1642-80EB-B85605813900}"/>
          </ac:spMkLst>
        </pc:spChg>
        <pc:spChg chg="add mod">
          <ac:chgData name="Eva Berckmans" userId="8713c38b-55e5-497e-8d3e-e621cb39ebf9" providerId="ADAL" clId="{4F33E16E-5001-0D43-B20E-3982123A4BBE}" dt="2021-08-20T13:36:05.156" v="112"/>
          <ac:spMkLst>
            <pc:docMk/>
            <pc:sldMk cId="818561831" sldId="258"/>
            <ac:spMk id="9" creationId="{8D6507A1-53CE-7E43-9146-717B5ADDAECF}"/>
          </ac:spMkLst>
        </pc:spChg>
      </pc:sldChg>
      <pc:sldChg chg="del">
        <pc:chgData name="Eva Berckmans" userId="8713c38b-55e5-497e-8d3e-e621cb39ebf9" providerId="ADAL" clId="{4F33E16E-5001-0D43-B20E-3982123A4BBE}" dt="2021-08-20T13:32:21.681" v="89" actId="2696"/>
        <pc:sldMkLst>
          <pc:docMk/>
          <pc:sldMk cId="4258075440" sldId="258"/>
        </pc:sldMkLst>
      </pc:sldChg>
      <pc:sldChg chg="del">
        <pc:chgData name="Eva Berckmans" userId="8713c38b-55e5-497e-8d3e-e621cb39ebf9" providerId="ADAL" clId="{4F33E16E-5001-0D43-B20E-3982123A4BBE}" dt="2021-08-20T13:32:21.681" v="89" actId="2696"/>
        <pc:sldMkLst>
          <pc:docMk/>
          <pc:sldMk cId="3394388440" sldId="259"/>
        </pc:sldMkLst>
      </pc:sldChg>
      <pc:sldChg chg="addSp delSp modSp new mod">
        <pc:chgData name="Eva Berckmans" userId="8713c38b-55e5-497e-8d3e-e621cb39ebf9" providerId="ADAL" clId="{4F33E16E-5001-0D43-B20E-3982123A4BBE}" dt="2021-08-20T13:36:14.971" v="113"/>
        <pc:sldMkLst>
          <pc:docMk/>
          <pc:sldMk cId="4242395932" sldId="259"/>
        </pc:sldMkLst>
        <pc:spChg chg="add del mod">
          <ac:chgData name="Eva Berckmans" userId="8713c38b-55e5-497e-8d3e-e621cb39ebf9" providerId="ADAL" clId="{4F33E16E-5001-0D43-B20E-3982123A4BBE}" dt="2021-08-20T13:32:52.513" v="98"/>
          <ac:spMkLst>
            <pc:docMk/>
            <pc:sldMk cId="4242395932" sldId="259"/>
            <ac:spMk id="4" creationId="{DD17B5DB-25A5-AE44-816C-97D6030E1710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4242395932" sldId="259"/>
            <ac:spMk id="5" creationId="{1D62AEC1-CCC3-FE41-BFE4-79749F95AA40}"/>
          </ac:spMkLst>
        </pc:spChg>
        <pc:spChg chg="add del mod">
          <ac:chgData name="Eva Berckmans" userId="8713c38b-55e5-497e-8d3e-e621cb39ebf9" providerId="ADAL" clId="{4F33E16E-5001-0D43-B20E-3982123A4BBE}" dt="2021-08-20T13:34:09.968" v="102"/>
          <ac:spMkLst>
            <pc:docMk/>
            <pc:sldMk cId="4242395932" sldId="259"/>
            <ac:spMk id="6" creationId="{AC927253-BC44-984A-BCDD-18A22935954D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4242395932" sldId="259"/>
            <ac:spMk id="7" creationId="{0619DD52-B567-BB46-9CBA-E38657FA2590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4242395932" sldId="259"/>
            <ac:spMk id="8" creationId="{E00858C8-8212-314B-92C4-88FB645DFE95}"/>
          </ac:spMkLst>
        </pc:spChg>
        <pc:spChg chg="add del mod">
          <ac:chgData name="Eva Berckmans" userId="8713c38b-55e5-497e-8d3e-e621cb39ebf9" providerId="ADAL" clId="{4F33E16E-5001-0D43-B20E-3982123A4BBE}" dt="2021-08-20T13:35:03.431" v="109"/>
          <ac:spMkLst>
            <pc:docMk/>
            <pc:sldMk cId="4242395932" sldId="259"/>
            <ac:spMk id="9" creationId="{8E6C4F94-5ECA-3E49-AA8E-9FA494ACEFBC}"/>
          </ac:spMkLst>
        </pc:spChg>
        <pc:spChg chg="add mod">
          <ac:chgData name="Eva Berckmans" userId="8713c38b-55e5-497e-8d3e-e621cb39ebf9" providerId="ADAL" clId="{4F33E16E-5001-0D43-B20E-3982123A4BBE}" dt="2021-08-20T13:36:14.971" v="113"/>
          <ac:spMkLst>
            <pc:docMk/>
            <pc:sldMk cId="4242395932" sldId="259"/>
            <ac:spMk id="10" creationId="{4F9848CC-136E-F347-B61B-BF43F903CE0F}"/>
          </ac:spMkLst>
        </pc:spChg>
        <pc:spChg chg="add mod">
          <ac:chgData name="Eva Berckmans" userId="8713c38b-55e5-497e-8d3e-e621cb39ebf9" providerId="ADAL" clId="{4F33E16E-5001-0D43-B20E-3982123A4BBE}" dt="2021-08-20T13:36:14.971" v="113"/>
          <ac:spMkLst>
            <pc:docMk/>
            <pc:sldMk cId="4242395932" sldId="259"/>
            <ac:spMk id="11" creationId="{63AE5FEB-DF65-5A4C-924E-D5CE1B30588A}"/>
          </ac:spMkLst>
        </pc:spChg>
      </pc:sldChg>
      <pc:sldChg chg="addSp modSp new">
        <pc:chgData name="Eva Berckmans" userId="8713c38b-55e5-497e-8d3e-e621cb39ebf9" providerId="ADAL" clId="{4F33E16E-5001-0D43-B20E-3982123A4BBE}" dt="2021-08-20T13:36:27.730" v="114"/>
        <pc:sldMkLst>
          <pc:docMk/>
          <pc:sldMk cId="929143668" sldId="260"/>
        </pc:sldMkLst>
        <pc:spChg chg="add mod">
          <ac:chgData name="Eva Berckmans" userId="8713c38b-55e5-497e-8d3e-e621cb39ebf9" providerId="ADAL" clId="{4F33E16E-5001-0D43-B20E-3982123A4BBE}" dt="2021-08-20T13:36:27.730" v="114"/>
          <ac:spMkLst>
            <pc:docMk/>
            <pc:sldMk cId="929143668" sldId="260"/>
            <ac:spMk id="7" creationId="{03026756-C19E-FC43-A7AA-910341C2838A}"/>
          </ac:spMkLst>
        </pc:spChg>
        <pc:spChg chg="add mod">
          <ac:chgData name="Eva Berckmans" userId="8713c38b-55e5-497e-8d3e-e621cb39ebf9" providerId="ADAL" clId="{4F33E16E-5001-0D43-B20E-3982123A4BBE}" dt="2021-08-20T13:36:27.730" v="114"/>
          <ac:spMkLst>
            <pc:docMk/>
            <pc:sldMk cId="929143668" sldId="260"/>
            <ac:spMk id="8" creationId="{1880D7BC-D4C0-9E41-A071-1B0456D646F1}"/>
          </ac:spMkLst>
        </pc:spChg>
      </pc:sldChg>
      <pc:sldChg chg="new del">
        <pc:chgData name="Eva Berckmans" userId="8713c38b-55e5-497e-8d3e-e621cb39ebf9" providerId="ADAL" clId="{4F33E16E-5001-0D43-B20E-3982123A4BBE}" dt="2021-08-20T13:31:25.684" v="79" actId="680"/>
        <pc:sldMkLst>
          <pc:docMk/>
          <pc:sldMk cId="1704070031" sldId="260"/>
        </pc:sldMkLst>
      </pc:sldChg>
      <pc:sldChg chg="addSp delSp modSp new del mod">
        <pc:chgData name="Eva Berckmans" userId="8713c38b-55e5-497e-8d3e-e621cb39ebf9" providerId="ADAL" clId="{4F33E16E-5001-0D43-B20E-3982123A4BBE}" dt="2021-08-20T13:31:44.550" v="86" actId="680"/>
        <pc:sldMkLst>
          <pc:docMk/>
          <pc:sldMk cId="2549823979" sldId="260"/>
        </pc:sldMkLst>
        <pc:spChg chg="mod">
          <ac:chgData name="Eva Berckmans" userId="8713c38b-55e5-497e-8d3e-e621cb39ebf9" providerId="ADAL" clId="{4F33E16E-5001-0D43-B20E-3982123A4BBE}" dt="2021-08-20T13:31:44.550" v="86" actId="680"/>
          <ac:spMkLst>
            <pc:docMk/>
            <pc:sldMk cId="2549823979" sldId="260"/>
            <ac:spMk id="2" creationId="{C3701503-03EA-D44D-9FE1-23E81E2BE7B8}"/>
          </ac:spMkLst>
        </pc:spChg>
        <pc:spChg chg="add del mod">
          <ac:chgData name="Eva Berckmans" userId="8713c38b-55e5-497e-8d3e-e621cb39ebf9" providerId="ADAL" clId="{4F33E16E-5001-0D43-B20E-3982123A4BBE}" dt="2021-08-20T13:31:43.638" v="84" actId="767"/>
          <ac:spMkLst>
            <pc:docMk/>
            <pc:sldMk cId="2549823979" sldId="260"/>
            <ac:spMk id="4" creationId="{A088A97E-5033-A54F-87CD-C97D8BC40245}"/>
          </ac:spMkLst>
        </pc:spChg>
      </pc:sldChg>
      <pc:sldChg chg="new del">
        <pc:chgData name="Eva Berckmans" userId="8713c38b-55e5-497e-8d3e-e621cb39ebf9" providerId="ADAL" clId="{4F33E16E-5001-0D43-B20E-3982123A4BBE}" dt="2021-08-20T13:36:38.955" v="116" actId="680"/>
        <pc:sldMkLst>
          <pc:docMk/>
          <pc:sldMk cId="2561803580" sldId="261"/>
        </pc:sldMkLst>
      </pc:sldChg>
      <pc:sldMasterChg chg="addSp delSp modSp mod modSldLayout">
        <pc:chgData name="Eva Berckmans" userId="8713c38b-55e5-497e-8d3e-e621cb39ebf9" providerId="ADAL" clId="{4F33E16E-5001-0D43-B20E-3982123A4BBE}" dt="2021-08-20T13:39:33.358" v="127" actId="242"/>
        <pc:sldMasterMkLst>
          <pc:docMk/>
          <pc:sldMasterMk cId="0" sldId="2147483648"/>
        </pc:sldMasterMkLst>
        <pc:spChg chg="add del mod">
          <ac:chgData name="Eva Berckmans" userId="8713c38b-55e5-497e-8d3e-e621cb39ebf9" providerId="ADAL" clId="{4F33E16E-5001-0D43-B20E-3982123A4BBE}" dt="2021-08-20T13:28:19.461" v="22" actId="20577"/>
          <ac:spMkLst>
            <pc:docMk/>
            <pc:sldMasterMk cId="0" sldId="2147483648"/>
            <ac:spMk id="6" creationId="{00000000-0000-0000-0000-000000000000}"/>
          </ac:spMkLst>
        </pc:spChg>
        <pc:spChg chg="add mod">
          <ac:chgData name="Eva Berckmans" userId="8713c38b-55e5-497e-8d3e-e621cb39ebf9" providerId="ADAL" clId="{4F33E16E-5001-0D43-B20E-3982123A4BBE}" dt="2021-08-20T13:39:33.358" v="127" actId="242"/>
          <ac:spMkLst>
            <pc:docMk/>
            <pc:sldMasterMk cId="0" sldId="2147483648"/>
            <ac:spMk id="10" creationId="{99FB1D05-1F6F-4447-933D-F25C610492A9}"/>
          </ac:spMkLst>
        </pc:spChg>
        <pc:spChg chg="add mod">
          <ac:chgData name="Eva Berckmans" userId="8713c38b-55e5-497e-8d3e-e621cb39ebf9" providerId="ADAL" clId="{4F33E16E-5001-0D43-B20E-3982123A4BBE}" dt="2021-08-20T13:39:21.715" v="125"/>
          <ac:spMkLst>
            <pc:docMk/>
            <pc:sldMasterMk cId="0" sldId="2147483648"/>
            <ac:spMk id="11" creationId="{DA5B164E-769C-AC40-9B29-B4A0D57CCCE5}"/>
          </ac:spMkLst>
        </pc:spChg>
        <pc:picChg chg="mod">
          <ac:chgData name="Eva Berckmans" userId="8713c38b-55e5-497e-8d3e-e621cb39ebf9" providerId="ADAL" clId="{4F33E16E-5001-0D43-B20E-3982123A4BBE}" dt="2021-08-20T13:28:19.851" v="24" actId="1076"/>
          <ac:picMkLst>
            <pc:docMk/>
            <pc:sldMasterMk cId="0" sldId="2147483648"/>
            <ac:picMk id="1026" creationId="{00000000-0000-0000-0000-000000000000}"/>
          </ac:picMkLst>
        </pc:picChg>
        <pc:sldLayoutChg chg="addSp delSp modSp mod">
          <pc:chgData name="Eva Berckmans" userId="8713c38b-55e5-497e-8d3e-e621cb39ebf9" providerId="ADAL" clId="{4F33E16E-5001-0D43-B20E-3982123A4BBE}" dt="2021-08-20T13:30:40.275" v="62"/>
          <pc:sldLayoutMkLst>
            <pc:docMk/>
            <pc:sldMasterMk cId="0" sldId="2147483648"/>
            <pc:sldLayoutMk cId="0" sldId="2147483650"/>
          </pc:sldLayoutMkLst>
          <pc:spChg chg="del">
            <ac:chgData name="Eva Berckmans" userId="8713c38b-55e5-497e-8d3e-e621cb39ebf9" providerId="ADAL" clId="{4F33E16E-5001-0D43-B20E-3982123A4BBE}" dt="2021-08-20T13:30:38.213" v="60" actId="478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39.412" v="61" actId="478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40.275" v="62"/>
            <ac:spMkLst>
              <pc:docMk/>
              <pc:sldMasterMk cId="0" sldId="2147483648"/>
              <pc:sldLayoutMk cId="0" sldId="2147483650"/>
              <ac:spMk id="7" creationId="{ECA2C73C-D3A9-ED46-BF51-DA8CA500DF31}"/>
            </ac:spMkLst>
          </pc:spChg>
          <pc:spChg chg="add mod">
            <ac:chgData name="Eva Berckmans" userId="8713c38b-55e5-497e-8d3e-e621cb39ebf9" providerId="ADAL" clId="{4F33E16E-5001-0D43-B20E-3982123A4BBE}" dt="2021-08-20T13:30:40.275" v="62"/>
            <ac:spMkLst>
              <pc:docMk/>
              <pc:sldMasterMk cId="0" sldId="2147483648"/>
              <pc:sldLayoutMk cId="0" sldId="2147483650"/>
              <ac:spMk id="8" creationId="{865F1FF7-5BB0-C043-9DE5-9E4AFBF0BF5B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0:44.860" v="65"/>
          <pc:sldLayoutMkLst>
            <pc:docMk/>
            <pc:sldMasterMk cId="0" sldId="2147483648"/>
            <pc:sldLayoutMk cId="0" sldId="2147483653"/>
          </pc:sldLayoutMkLst>
          <pc:spChg chg="del">
            <ac:chgData name="Eva Berckmans" userId="8713c38b-55e5-497e-8d3e-e621cb39ebf9" providerId="ADAL" clId="{4F33E16E-5001-0D43-B20E-3982123A4BBE}" dt="2021-08-20T13:30:43.118" v="63" actId="478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43.949" v="64" actId="478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44.860" v="65"/>
            <ac:spMkLst>
              <pc:docMk/>
              <pc:sldMasterMk cId="0" sldId="2147483648"/>
              <pc:sldLayoutMk cId="0" sldId="2147483653"/>
              <ac:spMk id="10" creationId="{209110B8-7CD0-3042-9DE1-925F7F28E01E}"/>
            </ac:spMkLst>
          </pc:spChg>
          <pc:spChg chg="add mod">
            <ac:chgData name="Eva Berckmans" userId="8713c38b-55e5-497e-8d3e-e621cb39ebf9" providerId="ADAL" clId="{4F33E16E-5001-0D43-B20E-3982123A4BBE}" dt="2021-08-20T13:30:44.860" v="65"/>
            <ac:spMkLst>
              <pc:docMk/>
              <pc:sldMasterMk cId="0" sldId="2147483648"/>
              <pc:sldLayoutMk cId="0" sldId="2147483653"/>
              <ac:spMk id="11" creationId="{975407DA-EB75-2943-B2D8-31157BF13AC9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0:48.971" v="68"/>
          <pc:sldLayoutMkLst>
            <pc:docMk/>
            <pc:sldMasterMk cId="0" sldId="2147483648"/>
            <pc:sldLayoutMk cId="0" sldId="2147483657"/>
          </pc:sldLayoutMkLst>
          <pc:spChg chg="del">
            <ac:chgData name="Eva Berckmans" userId="8713c38b-55e5-497e-8d3e-e621cb39ebf9" providerId="ADAL" clId="{4F33E16E-5001-0D43-B20E-3982123A4BBE}" dt="2021-08-20T13:30:48.077" v="67" actId="478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47.277" v="66" actId="478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48.971" v="68"/>
            <ac:spMkLst>
              <pc:docMk/>
              <pc:sldMasterMk cId="0" sldId="2147483648"/>
              <pc:sldLayoutMk cId="0" sldId="2147483657"/>
              <ac:spMk id="8" creationId="{020D0A96-F02D-9142-9348-1682056A2AE8}"/>
            </ac:spMkLst>
          </pc:spChg>
          <pc:spChg chg="add mod">
            <ac:chgData name="Eva Berckmans" userId="8713c38b-55e5-497e-8d3e-e621cb39ebf9" providerId="ADAL" clId="{4F33E16E-5001-0D43-B20E-3982123A4BBE}" dt="2021-08-20T13:30:48.971" v="68"/>
            <ac:spMkLst>
              <pc:docMk/>
              <pc:sldMasterMk cId="0" sldId="2147483648"/>
              <pc:sldLayoutMk cId="0" sldId="2147483657"/>
              <ac:spMk id="9" creationId="{84BD1F5B-B0A0-4946-B48E-DF7C11D14A09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0:53.516" v="71"/>
          <pc:sldLayoutMkLst>
            <pc:docMk/>
            <pc:sldMasterMk cId="0" sldId="2147483648"/>
            <pc:sldLayoutMk cId="0" sldId="2147483658"/>
          </pc:sldLayoutMkLst>
          <pc:spChg chg="del">
            <ac:chgData name="Eva Berckmans" userId="8713c38b-55e5-497e-8d3e-e621cb39ebf9" providerId="ADAL" clId="{4F33E16E-5001-0D43-B20E-3982123A4BBE}" dt="2021-08-20T13:30:52.548" v="70" actId="478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51.764" v="69" actId="478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53.516" v="71"/>
            <ac:spMkLst>
              <pc:docMk/>
              <pc:sldMasterMk cId="0" sldId="2147483648"/>
              <pc:sldLayoutMk cId="0" sldId="2147483658"/>
              <ac:spMk id="7" creationId="{FAEA5FC3-4C36-6043-812C-3D3C6F743E51}"/>
            </ac:spMkLst>
          </pc:spChg>
          <pc:spChg chg="add mod">
            <ac:chgData name="Eva Berckmans" userId="8713c38b-55e5-497e-8d3e-e621cb39ebf9" providerId="ADAL" clId="{4F33E16E-5001-0D43-B20E-3982123A4BBE}" dt="2021-08-20T13:30:53.516" v="71"/>
            <ac:spMkLst>
              <pc:docMk/>
              <pc:sldMasterMk cId="0" sldId="2147483648"/>
              <pc:sldLayoutMk cId="0" sldId="2147483658"/>
              <ac:spMk id="8" creationId="{F71A7CCB-1EE1-3648-8E16-79939C980ED3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0:57.947" v="74"/>
          <pc:sldLayoutMkLst>
            <pc:docMk/>
            <pc:sldMasterMk cId="0" sldId="2147483648"/>
            <pc:sldLayoutMk cId="0" sldId="2147483659"/>
          </pc:sldLayoutMkLst>
          <pc:spChg chg="del">
            <ac:chgData name="Eva Berckmans" userId="8713c38b-55e5-497e-8d3e-e621cb39ebf9" providerId="ADAL" clId="{4F33E16E-5001-0D43-B20E-3982123A4BBE}" dt="2021-08-20T13:30:55.956" v="72" actId="478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57.082" v="73" actId="478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57.947" v="74"/>
            <ac:spMkLst>
              <pc:docMk/>
              <pc:sldMasterMk cId="0" sldId="2147483648"/>
              <pc:sldLayoutMk cId="0" sldId="2147483659"/>
              <ac:spMk id="7" creationId="{D12A2FC9-A468-3949-A12F-D690F49A1BE4}"/>
            </ac:spMkLst>
          </pc:spChg>
          <pc:spChg chg="add mod">
            <ac:chgData name="Eva Berckmans" userId="8713c38b-55e5-497e-8d3e-e621cb39ebf9" providerId="ADAL" clId="{4F33E16E-5001-0D43-B20E-3982123A4BBE}" dt="2021-08-20T13:30:57.947" v="74"/>
            <ac:spMkLst>
              <pc:docMk/>
              <pc:sldMasterMk cId="0" sldId="2147483648"/>
              <pc:sldLayoutMk cId="0" sldId="2147483659"/>
              <ac:spMk id="8" creationId="{ECC47EEC-2563-D34C-B998-6CB22672184D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1:04.650" v="77"/>
          <pc:sldLayoutMkLst>
            <pc:docMk/>
            <pc:sldMasterMk cId="0" sldId="2147483648"/>
            <pc:sldLayoutMk cId="0" sldId="2147483660"/>
          </pc:sldLayoutMkLst>
          <pc:spChg chg="del">
            <ac:chgData name="Eva Berckmans" userId="8713c38b-55e5-497e-8d3e-e621cb39ebf9" providerId="ADAL" clId="{4F33E16E-5001-0D43-B20E-3982123A4BBE}" dt="2021-08-20T13:31:02.628" v="75" actId="478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1:03.683" v="76" actId="478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1:04.650" v="77"/>
            <ac:spMkLst>
              <pc:docMk/>
              <pc:sldMasterMk cId="0" sldId="2147483648"/>
              <pc:sldLayoutMk cId="0" sldId="2147483660"/>
              <ac:spMk id="13" creationId="{D4F5677E-D861-B345-9A32-3700A4F13B12}"/>
            </ac:spMkLst>
          </pc:spChg>
          <pc:spChg chg="add mod">
            <ac:chgData name="Eva Berckmans" userId="8713c38b-55e5-497e-8d3e-e621cb39ebf9" providerId="ADAL" clId="{4F33E16E-5001-0D43-B20E-3982123A4BBE}" dt="2021-08-20T13:31:04.650" v="77"/>
            <ac:spMkLst>
              <pc:docMk/>
              <pc:sldMasterMk cId="0" sldId="2147483648"/>
              <pc:sldLayoutMk cId="0" sldId="2147483660"/>
              <ac:spMk id="15" creationId="{3A6E644C-236E-0146-9C5C-471F24104D05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3:13.389" v="100" actId="20577"/>
          <pc:sldLayoutMkLst>
            <pc:docMk/>
            <pc:sldMasterMk cId="0" sldId="2147483648"/>
            <pc:sldLayoutMk cId="0" sldId="2147483663"/>
          </pc:sldLayoutMkLst>
          <pc:spChg chg="del">
            <ac:chgData name="Eva Berckmans" userId="8713c38b-55e5-497e-8d3e-e621cb39ebf9" providerId="ADAL" clId="{4F33E16E-5001-0D43-B20E-3982123A4BBE}" dt="2021-08-20T13:30:19.446" v="51" actId="478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12.814" v="46" actId="478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add del">
            <ac:chgData name="Eva Berckmans" userId="8713c38b-55e5-497e-8d3e-e621cb39ebf9" providerId="ADAL" clId="{4F33E16E-5001-0D43-B20E-3982123A4BBE}" dt="2021-08-20T13:30:14.815" v="48" actId="478"/>
            <ac:spMkLst>
              <pc:docMk/>
              <pc:sldMasterMk cId="0" sldId="2147483648"/>
              <pc:sldLayoutMk cId="0" sldId="2147483663"/>
              <ac:spMk id="10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3:13.389" v="100" actId="20577"/>
            <ac:spMkLst>
              <pc:docMk/>
              <pc:sldMasterMk cId="0" sldId="2147483648"/>
              <pc:sldLayoutMk cId="0" sldId="2147483663"/>
              <ac:spMk id="13" creationId="{DC33A1AF-07B7-5947-A976-273F509B0416}"/>
            </ac:spMkLst>
          </pc:spChg>
          <pc:spChg chg="add del">
            <ac:chgData name="Eva Berckmans" userId="8713c38b-55e5-497e-8d3e-e621cb39ebf9" providerId="ADAL" clId="{4F33E16E-5001-0D43-B20E-3982123A4BBE}" dt="2021-08-20T13:30:22.237" v="53" actId="478"/>
            <ac:spMkLst>
              <pc:docMk/>
              <pc:sldMasterMk cId="0" sldId="2147483648"/>
              <pc:sldLayoutMk cId="0" sldId="2147483663"/>
              <ac:spMk id="14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22.979" v="54"/>
            <ac:spMkLst>
              <pc:docMk/>
              <pc:sldMasterMk cId="0" sldId="2147483648"/>
              <pc:sldLayoutMk cId="0" sldId="2147483663"/>
              <ac:spMk id="15" creationId="{5977009E-2320-2141-B3A1-74F7C231043A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0:35.498" v="59"/>
          <pc:sldLayoutMkLst>
            <pc:docMk/>
            <pc:sldMasterMk cId="0" sldId="2147483648"/>
            <pc:sldLayoutMk cId="0" sldId="2147483664"/>
          </pc:sldLayoutMkLst>
          <pc:spChg chg="del">
            <ac:chgData name="Eva Berckmans" userId="8713c38b-55e5-497e-8d3e-e621cb39ebf9" providerId="ADAL" clId="{4F33E16E-5001-0D43-B20E-3982123A4BBE}" dt="2021-08-20T13:30:31.829" v="57" actId="478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del">
            <ac:chgData name="Eva Berckmans" userId="8713c38b-55e5-497e-8d3e-e621cb39ebf9" providerId="ADAL" clId="{4F33E16E-5001-0D43-B20E-3982123A4BBE}" dt="2021-08-20T13:30:35.142" v="58" actId="478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35.498" v="59"/>
            <ac:spMkLst>
              <pc:docMk/>
              <pc:sldMasterMk cId="0" sldId="2147483648"/>
              <pc:sldLayoutMk cId="0" sldId="2147483664"/>
              <ac:spMk id="13" creationId="{F81AE8B6-6146-4743-AB34-611D872F47B2}"/>
            </ac:spMkLst>
          </pc:spChg>
          <pc:spChg chg="add del">
            <ac:chgData name="Eva Berckmans" userId="8713c38b-55e5-497e-8d3e-e621cb39ebf9" providerId="ADAL" clId="{4F33E16E-5001-0D43-B20E-3982123A4BBE}" dt="2021-08-20T13:30:28.842" v="56" actId="478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30:35.498" v="59"/>
            <ac:spMkLst>
              <pc:docMk/>
              <pc:sldMasterMk cId="0" sldId="2147483648"/>
              <pc:sldLayoutMk cId="0" sldId="2147483664"/>
              <ac:spMk id="15" creationId="{925AB1BF-E17A-144E-A637-47ACB2C76B02}"/>
            </ac:spMkLst>
          </pc:spChg>
        </pc:sldLayoutChg>
        <pc:sldLayoutChg chg="addSp delSp modSp mod">
          <pc:chgData name="Eva Berckmans" userId="8713c38b-55e5-497e-8d3e-e621cb39ebf9" providerId="ADAL" clId="{4F33E16E-5001-0D43-B20E-3982123A4BBE}" dt="2021-08-20T13:32:31.058" v="90" actId="478"/>
          <pc:sldLayoutMkLst>
            <pc:docMk/>
            <pc:sldMasterMk cId="0" sldId="2147483648"/>
            <pc:sldLayoutMk cId="2163735595" sldId="2147483665"/>
          </pc:sldLayoutMkLst>
          <pc:spChg chg="del mod">
            <ac:chgData name="Eva Berckmans" userId="8713c38b-55e5-497e-8d3e-e621cb39ebf9" providerId="ADAL" clId="{4F33E16E-5001-0D43-B20E-3982123A4BBE}" dt="2021-08-20T13:28:53.196" v="29" actId="21"/>
            <ac:spMkLst>
              <pc:docMk/>
              <pc:sldMasterMk cId="0" sldId="2147483648"/>
              <pc:sldLayoutMk cId="2163735595" sldId="2147483665"/>
              <ac:spMk id="4" creationId="{00000000-0000-0000-0000-000000000000}"/>
            </ac:spMkLst>
          </pc:spChg>
          <pc:spChg chg="mod">
            <ac:chgData name="Eva Berckmans" userId="8713c38b-55e5-497e-8d3e-e621cb39ebf9" providerId="ADAL" clId="{4F33E16E-5001-0D43-B20E-3982123A4BBE}" dt="2021-08-20T13:29:56.098" v="44" actId="554"/>
            <ac:spMkLst>
              <pc:docMk/>
              <pc:sldMasterMk cId="0" sldId="2147483648"/>
              <pc:sldLayoutMk cId="2163735595" sldId="2147483665"/>
              <ac:spMk id="5" creationId="{00000000-0000-0000-0000-000000000000}"/>
            </ac:spMkLst>
          </pc:spChg>
          <pc:spChg chg="del mod">
            <ac:chgData name="Eva Berckmans" userId="8713c38b-55e5-497e-8d3e-e621cb39ebf9" providerId="ADAL" clId="{4F33E16E-5001-0D43-B20E-3982123A4BBE}" dt="2021-08-20T13:32:31.058" v="90" actId="478"/>
            <ac:spMkLst>
              <pc:docMk/>
              <pc:sldMasterMk cId="0" sldId="2147483648"/>
              <pc:sldLayoutMk cId="2163735595" sldId="2147483665"/>
              <ac:spMk id="6" creationId="{00000000-0000-0000-0000-000000000000}"/>
            </ac:spMkLst>
          </pc:spChg>
          <pc:spChg chg="add mod">
            <ac:chgData name="Eva Berckmans" userId="8713c38b-55e5-497e-8d3e-e621cb39ebf9" providerId="ADAL" clId="{4F33E16E-5001-0D43-B20E-3982123A4BBE}" dt="2021-08-20T13:29:56.098" v="44" actId="554"/>
            <ac:spMkLst>
              <pc:docMk/>
              <pc:sldMasterMk cId="0" sldId="2147483648"/>
              <pc:sldLayoutMk cId="2163735595" sldId="2147483665"/>
              <ac:spMk id="16" creationId="{116F630B-7780-6D40-85C4-AB40A87E0D5A}"/>
            </ac:spMkLst>
          </pc:spChg>
        </pc:sldLayoutChg>
      </pc:sldMasterChg>
      <pc:sldMasterChg chg="new del mod addSldLayout delSldLayout">
        <pc:chgData name="Eva Berckmans" userId="8713c38b-55e5-497e-8d3e-e621cb39ebf9" providerId="ADAL" clId="{4F33E16E-5001-0D43-B20E-3982123A4BBE}" dt="2021-08-20T13:32:07.826" v="88" actId="6938"/>
        <pc:sldMasterMkLst>
          <pc:docMk/>
          <pc:sldMasterMk cId="1816807309" sldId="2147483666"/>
        </pc:sldMasterMkLst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1409331037" sldId="2147483667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2139934426" sldId="2147483668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1327171724" sldId="2147483669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194682344" sldId="2147483670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1722646665" sldId="2147483671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24378725" sldId="2147483672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1236326605" sldId="2147483673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4113886563" sldId="2147483674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778825449" sldId="2147483675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2609707962" sldId="2147483676"/>
          </pc:sldLayoutMkLst>
        </pc:sldLayoutChg>
        <pc:sldLayoutChg chg="new del replId">
          <pc:chgData name="Eva Berckmans" userId="8713c38b-55e5-497e-8d3e-e621cb39ebf9" providerId="ADAL" clId="{4F33E16E-5001-0D43-B20E-3982123A4BBE}" dt="2021-08-20T13:32:07.826" v="88" actId="6938"/>
          <pc:sldLayoutMkLst>
            <pc:docMk/>
            <pc:sldMasterMk cId="1816807309" sldId="2147483666"/>
            <pc:sldLayoutMk cId="1094863521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60EC39-C618-781D-7AB2-AA88624D7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33206D-6399-FFB2-6705-3523DE688E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C0183-AD09-1F49-AAD0-51483E407F82}" type="datetimeFigureOut">
              <a:rPr lang="en-GB" smtClean="0"/>
              <a:pPr/>
              <a:t>16/12/2024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B7BEA5-98C4-0193-7691-9F9FEBF55F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E5D80A-A526-D724-922E-33E4717C68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5308-3B81-D749-9650-C30E3D9F10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05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8463-C644-4A9C-A4DF-781522D43487}" type="datetimeFigureOut">
              <a:rPr lang="en-GB" smtClean="0"/>
              <a:pPr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C49-D89A-4385-A86B-AB472B112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14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762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748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06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low uptake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206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Schools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(from nurseries to high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schools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have to use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100% organic: eggs, milk, yogurt, fruit juices, jams, marmalades, baby food (nurseries)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 50% organic for fruit, vegetables, beans, grains, beef (exotic fruit may be non-organic, but Fair Trade)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 40% : extra virgin olive oil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 33%: peeled tomato, tomato pulp and other tomato products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 30%: cheese, salami, ham and other cold cuts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 20%: poultry meat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 10%: pork (can be substituted by pork meat certified for animal welfare)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least once a year: farmed fish (if served, but it is unusual, it's used almost ever frozen sea-fish)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fair trade: chocolate tables/bars (not necessarily organic, but usually they are).  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tender, companies offering additional quantities of organic products are awarded a prize score  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02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222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573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272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722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interesting initiatives, connect with other actors and be part of a network that can work at European but also national level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716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057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8AD081-50F2-443F-E1CC-3F256714CD6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98521" y="152399"/>
            <a:ext cx="11794957" cy="5959476"/>
            <a:chOff x="198521" y="152399"/>
            <a:chExt cx="11794957" cy="5959476"/>
          </a:xfrm>
        </p:grpSpPr>
        <p:sp>
          <p:nvSpPr>
            <p:cNvPr id="9" name="Rectangle 8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8521" y="152399"/>
              <a:ext cx="11794957" cy="5959476"/>
            </a:xfrm>
            <a:prstGeom prst="rect">
              <a:avLst/>
            </a:prstGeom>
            <a:solidFill>
              <a:srgbClr val="91C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4" name="Picture 13" descr="green-pictos.jpg"/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/>
            <a:srcRect t="45585"/>
            <a:stretch>
              <a:fillRect/>
            </a:stretch>
          </p:blipFill>
          <p:spPr>
            <a:xfrm>
              <a:off x="329102" y="192155"/>
              <a:ext cx="9647569" cy="5714170"/>
            </a:xfrm>
            <a:prstGeom prst="rect">
              <a:avLst/>
            </a:prstGeom>
          </p:spPr>
        </p:pic>
        <p:pic>
          <p:nvPicPr>
            <p:cNvPr id="13" name="Picture 12" descr="green-pictos.jpg">
              <a:extLst>
                <a:ext uri="{FF2B5EF4-FFF2-40B4-BE49-F238E27FC236}">
                  <a16:creationId xmlns:a16="http://schemas.microsoft.com/office/drawing/2014/main" xmlns="" id="{C829474D-90A1-D344-9EED-8C64A83493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2" cstate="print"/>
            <a:srcRect t="45585" r="80002"/>
            <a:stretch/>
          </p:blipFill>
          <p:spPr>
            <a:xfrm>
              <a:off x="9933621" y="172277"/>
              <a:ext cx="1929277" cy="57141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98149"/>
            <a:ext cx="9855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323625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78833" y="5899564"/>
            <a:ext cx="385200" cy="385200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2F224C78-2ED6-9444-8DAC-6DE7EDA7F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286531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116F630B-7780-6D40-85C4-AB40A87E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16373559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30BD94-C5AB-28B9-037C-459A0FCC1F4A}"/>
              </a:ext>
            </a:extLst>
          </p:cNvPr>
          <p:cNvSpPr/>
          <p:nvPr userDrawn="1"/>
        </p:nvSpPr>
        <p:spPr>
          <a:xfrm>
            <a:off x="914400" y="5975874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D831B75-9E2B-CCBC-DFCC-79997B26E61F}"/>
              </a:ext>
            </a:extLst>
          </p:cNvPr>
          <p:cNvGrpSpPr/>
          <p:nvPr userDrawn="1"/>
        </p:nvGrpSpPr>
        <p:grpSpPr>
          <a:xfrm>
            <a:off x="198521" y="184673"/>
            <a:ext cx="11794957" cy="5959476"/>
            <a:chOff x="198521" y="152399"/>
            <a:chExt cx="11794957" cy="59594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B277EBE-C56C-86E1-E9C0-94AA6C44A58D}"/>
                </a:ext>
              </a:extLst>
            </p:cNvPr>
            <p:cNvSpPr/>
            <p:nvPr userDrawn="1"/>
          </p:nvSpPr>
          <p:spPr>
            <a:xfrm>
              <a:off x="198521" y="152399"/>
              <a:ext cx="11794957" cy="5959476"/>
            </a:xfrm>
            <a:prstGeom prst="rect">
              <a:avLst/>
            </a:prstGeom>
            <a:solidFill>
              <a:srgbClr val="91C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9" name="Picture 18" descr="green-pictos.jpg">
              <a:extLst>
                <a:ext uri="{FF2B5EF4-FFF2-40B4-BE49-F238E27FC236}">
                  <a16:creationId xmlns:a16="http://schemas.microsoft.com/office/drawing/2014/main" xmlns="" id="{0CEA48D2-C7F8-0E42-1208-D7CE72C92120}"/>
                </a:ext>
              </a:extLst>
            </p:cNvPr>
            <p:cNvPicPr/>
            <p:nvPr userDrawn="1"/>
          </p:nvPicPr>
          <p:blipFill>
            <a:blip r:embed="rId2" cstate="print"/>
            <a:srcRect t="45585"/>
            <a:stretch>
              <a:fillRect/>
            </a:stretch>
          </p:blipFill>
          <p:spPr>
            <a:xfrm>
              <a:off x="329102" y="192155"/>
              <a:ext cx="9647569" cy="5714170"/>
            </a:xfrm>
            <a:prstGeom prst="rect">
              <a:avLst/>
            </a:prstGeom>
          </p:spPr>
        </p:pic>
        <p:pic>
          <p:nvPicPr>
            <p:cNvPr id="20" name="Picture 19" descr="green-pictos.jpg">
              <a:extLst>
                <a:ext uri="{FF2B5EF4-FFF2-40B4-BE49-F238E27FC236}">
                  <a16:creationId xmlns:a16="http://schemas.microsoft.com/office/drawing/2014/main" xmlns="" id="{2432A74A-E836-C664-3C52-E1347952C00E}"/>
                </a:ext>
              </a:extLst>
            </p:cNvPr>
            <p:cNvPicPr/>
            <p:nvPr userDrawn="1"/>
          </p:nvPicPr>
          <p:blipFill rotWithShape="1">
            <a:blip r:embed="rId2" cstate="print"/>
            <a:srcRect t="45585" r="80002"/>
            <a:stretch/>
          </p:blipFill>
          <p:spPr>
            <a:xfrm>
              <a:off x="9933621" y="172277"/>
              <a:ext cx="1929277" cy="571417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45930B2-ACCB-E4AF-EFF5-FFDE29A3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165875"/>
            <a:ext cx="9855200" cy="533400"/>
          </a:xfrm>
        </p:spPr>
        <p:txBody>
          <a:bodyPr/>
          <a:lstStyle>
            <a:lvl1pPr>
              <a:defRPr>
                <a:solidFill>
                  <a:srgbClr val="044524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1E75EAC8-88B1-CE7E-4DB6-FE0520A0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8625"/>
            <a:ext cx="3860800" cy="365125"/>
          </a:xfrm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5F416F5-64CB-97BC-C6E6-1F90E22F0523}"/>
              </a:ext>
            </a:extLst>
          </p:cNvPr>
          <p:cNvCxnSpPr/>
          <p:nvPr userDrawn="1"/>
        </p:nvCxnSpPr>
        <p:spPr>
          <a:xfrm>
            <a:off x="1473200" y="2291351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ck Arc 23">
            <a:extLst>
              <a:ext uri="{FF2B5EF4-FFF2-40B4-BE49-F238E27FC236}">
                <a16:creationId xmlns:a16="http://schemas.microsoft.com/office/drawing/2014/main" xmlns="" id="{4574F225-C631-88B9-23D3-4A796A66E1DF}"/>
              </a:ext>
            </a:extLst>
          </p:cNvPr>
          <p:cNvSpPr/>
          <p:nvPr userDrawn="1"/>
        </p:nvSpPr>
        <p:spPr>
          <a:xfrm>
            <a:off x="1278833" y="5931838"/>
            <a:ext cx="385200" cy="385200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5D5154CF-6F62-B79B-8F9D-F1D173D7C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2833036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9AB64214-0C42-C040-E640-12136B7F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88625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072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68072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68895" y="5880100"/>
            <a:ext cx="385200" cy="385200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81AE8B6-6146-4743-AB34-611D872F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925AB1BF-E17A-144E-A637-47ACB2C7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  <p:pic>
        <p:nvPicPr>
          <p:cNvPr id="4" name="Immagine 8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xmlns="" id="{3DD74C8F-F69D-F6E5-0F14-7ECAE0B85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7928" y="6215235"/>
            <a:ext cx="1327550" cy="5492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68895" y="5880100"/>
            <a:ext cx="385200" cy="385200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81AE8B6-6146-4743-AB34-611D872F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925AB1BF-E17A-144E-A637-47ACB2C7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60213F0-3C59-AF89-6B28-5FA72475F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799" y="2800762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85BF2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title</a:t>
            </a:r>
          </a:p>
        </p:txBody>
      </p:sp>
      <p:pic>
        <p:nvPicPr>
          <p:cNvPr id="6" name="Immagine 8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xmlns="" id="{39235C1C-E466-8567-0277-2E221B94E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7928" y="6215235"/>
            <a:ext cx="1327550" cy="5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59358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5276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>
            <a:lvl1pPr>
              <a:defRPr lang="en-US" sz="3200" b="1" kern="1200" dirty="0">
                <a:solidFill>
                  <a:srgbClr val="04452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68895" y="5880101"/>
            <a:ext cx="385200" cy="381001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C33A1AF-07B7-5947-A976-273F509B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5977009E-2320-2141-B3A1-74F7C231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  <p:pic>
        <p:nvPicPr>
          <p:cNvPr id="7" name="Immagine 8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xmlns="" id="{8452C5E1-09D8-4976-3BFF-9F68A5F7D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7928" y="6215235"/>
            <a:ext cx="1327550" cy="5492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45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CA2C73C-D3A9-ED46-BF51-DA8CA5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865F1FF7-5BB0-C043-9DE5-9E4AFBF0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F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072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F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68072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09110B8-7CD0-3042-9DE1-925F7F28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975407DA-EB75-2943-B2D8-31157BF1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800601"/>
            <a:ext cx="9652000" cy="566738"/>
          </a:xfrm>
        </p:spPr>
        <p:txBody>
          <a:bodyPr anchor="b"/>
          <a:lstStyle>
            <a:lvl1pPr algn="l">
              <a:defRPr sz="2000" b="1">
                <a:solidFill>
                  <a:srgbClr val="0445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0400" y="533400"/>
            <a:ext cx="965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367339"/>
            <a:ext cx="965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20D0A96-F02D-9142-9348-1682056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4BD1F5B-B0A0-4946-B48E-DF7C11D1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EA5FC3-4C36-6043-812C-3D3C6F74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F71A7CCB-1EE1-3648-8E16-79939C98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12A2FC9-A468-3949-A12F-D690F49A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3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ECC47EEC-2563-D34C-B998-6CB22672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2"/>
            <a:ext cx="9753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473202" y="491389"/>
            <a:ext cx="0" cy="5400000"/>
          </a:xfrm>
          <a:prstGeom prst="line">
            <a:avLst/>
          </a:prstGeom>
          <a:solidFill>
            <a:srgbClr val="005631"/>
          </a:solidFill>
          <a:ln w="38100" cap="rnd">
            <a:solidFill>
              <a:srgbClr val="0056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ck Arc 21"/>
          <p:cNvSpPr/>
          <p:nvPr userDrawn="1"/>
        </p:nvSpPr>
        <p:spPr>
          <a:xfrm>
            <a:off x="1268895" y="5902654"/>
            <a:ext cx="385200" cy="385200"/>
          </a:xfrm>
          <a:prstGeom prst="blockArc">
            <a:avLst/>
          </a:prstGeom>
          <a:solidFill>
            <a:srgbClr val="005631"/>
          </a:solidFill>
          <a:ln w="38100">
            <a:solidFill>
              <a:srgbClr val="00563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9FB1D05-1F6F-4447-933D-F25C610492A9}"/>
              </a:ext>
            </a:extLst>
          </p:cNvPr>
          <p:cNvSpPr txBox="1">
            <a:spLocks/>
          </p:cNvSpPr>
          <p:nvPr userDrawn="1"/>
        </p:nvSpPr>
        <p:spPr>
          <a:xfrm>
            <a:off x="1263032" y="6356351"/>
            <a:ext cx="39692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DA5B164E-769C-AC40-9B29-B4A0D57CC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28801" y="6356351"/>
            <a:ext cx="216673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 smtClean="0">
                <a:solidFill>
                  <a:srgbClr val="00563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date</a:t>
            </a:r>
          </a:p>
        </p:txBody>
      </p:sp>
      <p:pic>
        <p:nvPicPr>
          <p:cNvPr id="9" name="Immagine 8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xmlns="" id="{A8504A96-D3D9-B213-404D-1239AF4028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7928" y="6215235"/>
            <a:ext cx="1327550" cy="549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7" r:id="rId3"/>
    <p:sldLayoutId id="2147483663" r:id="rId4"/>
    <p:sldLayoutId id="2147483650" r:id="rId5"/>
    <p:sldLayoutId id="2147483653" r:id="rId6"/>
    <p:sldLayoutId id="2147483657" r:id="rId7"/>
    <p:sldLayoutId id="2147483658" r:id="rId8"/>
    <p:sldLayoutId id="2147483659" r:id="rId9"/>
    <p:sldLayoutId id="2147483660" r:id="rId10"/>
  </p:sldLayoutIdLst>
  <p:transition spd="med">
    <p:pull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44524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85BF2F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85BF2F"/>
        </a:buClr>
        <a:buSzPct val="75000"/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85BF2F"/>
        </a:buClr>
        <a:buFont typeface="Calibri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85BF2F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85BF2F"/>
        </a:buClr>
        <a:buFont typeface="Calibri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2"/>
            <a:ext cx="9753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19200" y="457200"/>
            <a:ext cx="508000" cy="5826456"/>
            <a:chOff x="914400" y="457200"/>
            <a:chExt cx="381000" cy="5826456"/>
          </a:xfrm>
          <a:solidFill>
            <a:srgbClr val="005631"/>
          </a:solidFill>
        </p:grpSpPr>
        <p:cxnSp>
          <p:nvCxnSpPr>
            <p:cNvPr id="21" name="Straight Connector 20"/>
            <p:cNvCxnSpPr/>
            <p:nvPr userDrawn="1"/>
          </p:nvCxnSpPr>
          <p:spPr>
            <a:xfrm>
              <a:off x="1104900" y="457200"/>
              <a:ext cx="0" cy="5400000"/>
            </a:xfrm>
            <a:prstGeom prst="line">
              <a:avLst/>
            </a:prstGeom>
            <a:grpFill/>
            <a:ln w="38100" cap="rnd">
              <a:solidFill>
                <a:srgbClr val="00563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ck Arc 21"/>
            <p:cNvSpPr/>
            <p:nvPr userDrawn="1"/>
          </p:nvSpPr>
          <p:spPr>
            <a:xfrm>
              <a:off x="914400" y="5902655"/>
              <a:ext cx="381000" cy="381001"/>
            </a:xfrm>
            <a:prstGeom prst="blockArc">
              <a:avLst/>
            </a:prstGeom>
            <a:grpFill/>
            <a:ln w="38100">
              <a:solidFill>
                <a:srgbClr val="0056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Imag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26846" y="6172203"/>
            <a:ext cx="1555387" cy="62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med">
    <p:pull/>
  </p:transition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63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91C848"/>
        </a:buClr>
        <a:buSzPct val="75000"/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better-regulation/have-your-say/initiatives/14427-Evaluation-of-the-Public-Procurement-Directives_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policycoalition.eu/wp-content/uploads/2023/05/EN_Manifesto-for-establishing-Minimum-Standards-for-Public-Canteens-across-the-EU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uybetterfood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270E0-32D9-B0D9-7528-15DEC5D56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720" y="1988946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MEETING ON SUSTAINABLE PUBLIC PROCUREMENT – OPPORTUNITIES FOR ORGANIC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365FA-9040-1E42-E0B9-141A77232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8" y="3372532"/>
            <a:ext cx="8573985" cy="1341972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of play of public procurement at the European level and IFOAM OE’s  actions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D4A793-5DC5-2458-CF1C-2AA75EB7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04/05/2024</a:t>
            </a:r>
          </a:p>
        </p:txBody>
      </p:sp>
    </p:spTree>
    <p:extLst>
      <p:ext uri="{BB962C8B-B14F-4D97-AF65-F5344CB8AC3E}">
        <p14:creationId xmlns:p14="http://schemas.microsoft.com/office/powerpoint/2010/main" xmlns="" val="728466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32" y="760492"/>
            <a:ext cx="10928968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opportunities to drive change in public procurements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EB9ABBE-434D-49E4-7DE2-B5CF1CB91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958" y="2076203"/>
            <a:ext cx="10215367" cy="4280148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563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of the Directive 2014/24 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Announced in the political guidelines of the next Commission, summer 2024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of the public procurement Directive has started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link open: </a:t>
            </a:r>
            <a:r>
              <a:rPr lang="x-none" sz="20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hlinkClick r:id="rId3"/>
              </a:rPr>
              <a:t>Evaluation of the Public Procurement Directives (europa.eu)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04452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actions planned in the Farm to Fork Strategy </a:t>
            </a:r>
          </a:p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of the Green Public Procurement Guidelines</a:t>
            </a:r>
          </a:p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Establishment of minimum mandatory requirements in the framework for sustainable food systems (SFS law)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Two actions very uncertain since the Farm to Fork is more and more questioned. Maybe more room for the revision of the Guidelines (because voluntary instruments  but means less impact)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99947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E71CE-48E6-24B5-BA91-9C68222D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2344005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IFOAM Organics Europe’s work on SPP 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74EC9-6F28-4B2D-2E74-470CFF8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81634220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32" y="760492"/>
            <a:ext cx="10928968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IFOAM Organics Europe’s work on Sustainable Public Procurement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EB9ABBE-434D-49E4-7DE2-B5CF1CB91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125" y="2396879"/>
            <a:ext cx="9220201" cy="4280148"/>
          </a:xfrm>
        </p:spPr>
        <p:txBody>
          <a:bodyPr>
            <a:normAutofit/>
          </a:bodyPr>
          <a:lstStyle/>
          <a:p>
            <a:pPr>
              <a:buClr>
                <a:srgbClr val="005631"/>
              </a:buClr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Co-lead of the Task Force on SPP within the Food Policy Coalition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of the core team of the Buy Better Food Campaign </a:t>
            </a: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with IFOAM Organics International and IFOAM Organics Asia on this topic 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86EE2286-07CF-3C8B-C6F4-1FA154AD6FF0}"/>
              </a:ext>
            </a:extLst>
          </p:cNvPr>
          <p:cNvSpPr/>
          <p:nvPr/>
        </p:nvSpPr>
        <p:spPr>
          <a:xfrm rot="5400000">
            <a:off x="1672102" y="2457924"/>
            <a:ext cx="201879" cy="226169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xmlns="" id="{A7410A40-77C7-5E72-F087-B8BF56F731C6}"/>
              </a:ext>
            </a:extLst>
          </p:cNvPr>
          <p:cNvSpPr/>
          <p:nvPr/>
        </p:nvSpPr>
        <p:spPr>
          <a:xfrm rot="5400000">
            <a:off x="1672100" y="3214976"/>
            <a:ext cx="201879" cy="226169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0C06E306-80CC-BFA5-46FD-51D47D2A2D7B}"/>
              </a:ext>
            </a:extLst>
          </p:cNvPr>
          <p:cNvSpPr/>
          <p:nvPr/>
        </p:nvSpPr>
        <p:spPr>
          <a:xfrm rot="5400000">
            <a:off x="1672102" y="3941122"/>
            <a:ext cx="201879" cy="226169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471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400" y="414841"/>
            <a:ext cx="10928968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IFOAM Organics Europe’s work on Sustainable Public Procurement: 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Manifesto for minimum requirements 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Food Policy Coalition (IFOAM OE &amp; ICLEI as co-leads)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0973260-411F-A1B3-F4FA-A2B96C1B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792" y="2135233"/>
            <a:ext cx="6455349" cy="39514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Endorsed by several local and regional governments – also universities.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Very well known by the European Commission (DG SANTE and DG AGRI)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Dissemination ongoing towards DG GROW (responsible for public procurement in general) and MEPs (production of material to reach out to different political sensitivities)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7FB222-20F2-6F25-305B-B99015AD99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3141" y="1874482"/>
            <a:ext cx="3377422" cy="46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3527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F90D02-946C-48C3-01EB-0928D5A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xmlns="" id="{EC2EAA15-C837-9C27-ED4D-56FD8F9EAC4E}"/>
              </a:ext>
            </a:extLst>
          </p:cNvPr>
          <p:cNvSpPr/>
          <p:nvPr/>
        </p:nvSpPr>
        <p:spPr>
          <a:xfrm rot="5400000">
            <a:off x="1591747" y="2197772"/>
            <a:ext cx="288000" cy="301338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157FB93-E156-03FA-3D9B-DFBC44B3440B}"/>
              </a:ext>
            </a:extLst>
          </p:cNvPr>
          <p:cNvSpPr txBox="1">
            <a:spLocks/>
          </p:cNvSpPr>
          <p:nvPr/>
        </p:nvSpPr>
        <p:spPr>
          <a:xfrm>
            <a:off x="1659958" y="518955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445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005631"/>
                </a:solidFill>
                <a:latin typeface="Open Sans"/>
                <a:ea typeface="Open Sans"/>
                <a:cs typeface="Open Sans"/>
              </a:rPr>
              <a:t>MANIFESTO FOR ESTABLISHING MINIMUM STANDARDS FOR PUBLIC CANTEENS ACROSS THE EUC</a:t>
            </a:r>
            <a:endParaRPr lang="x-none" sz="2700" dirty="0">
              <a:solidFill>
                <a:srgbClr val="00563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B5E3EA-50D9-BA19-4E4E-AAC151DF3EB9}"/>
              </a:ext>
            </a:extLst>
          </p:cNvPr>
          <p:cNvSpPr txBox="1"/>
          <p:nvPr/>
        </p:nvSpPr>
        <p:spPr>
          <a:xfrm>
            <a:off x="1886416" y="1994498"/>
            <a:ext cx="5513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 disseminated by the </a:t>
            </a:r>
            <a:r>
              <a:rPr lang="en-US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Buy Better Food Campaign</a:t>
            </a:r>
            <a:r>
              <a:rPr lang="en-US" sz="2000" b="1" dirty="0">
                <a:solidFill>
                  <a:srgbClr val="0056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led by ICLEI</a:t>
            </a:r>
          </a:p>
          <a:p>
            <a:endParaRPr lang="en-US" sz="2000" b="1" dirty="0">
              <a:solidFill>
                <a:srgbClr val="0056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solidFill>
                <a:srgbClr val="0056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solidFill>
                <a:srgbClr val="0056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focused on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campaigning and communication activities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(events and social medias)</a:t>
            </a: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IFOAM Organics Europe is part of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core team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(designing the strategy and the next actions) but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campaign is open to national organizations at national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B61423F-0DB2-DEC2-C39B-74071DDFA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559" r="4958" b="3291"/>
          <a:stretch/>
        </p:blipFill>
        <p:spPr>
          <a:xfrm>
            <a:off x="6209439" y="2311825"/>
            <a:ext cx="1288137" cy="111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C06001-166D-5879-2BDC-80A0BE6651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6856" y="1440728"/>
            <a:ext cx="3377422" cy="4664431"/>
          </a:xfrm>
          <a:prstGeom prst="rect">
            <a:avLst/>
          </a:prstGeom>
        </p:spPr>
      </p:pic>
      <p:sp>
        <p:nvSpPr>
          <p:cNvPr id="3" name="Block Arc 2">
            <a:extLst>
              <a:ext uri="{FF2B5EF4-FFF2-40B4-BE49-F238E27FC236}">
                <a16:creationId xmlns:a16="http://schemas.microsoft.com/office/drawing/2014/main" xmlns="" id="{FA9B5BBE-87B6-77BC-262C-1682A1BF08F1}"/>
              </a:ext>
            </a:extLst>
          </p:cNvPr>
          <p:cNvSpPr/>
          <p:nvPr/>
        </p:nvSpPr>
        <p:spPr>
          <a:xfrm rot="5400000">
            <a:off x="1591747" y="3622274"/>
            <a:ext cx="288000" cy="301338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8702576A-DA0C-DF02-FDE0-25EA5DD1DC71}"/>
              </a:ext>
            </a:extLst>
          </p:cNvPr>
          <p:cNvSpPr/>
          <p:nvPr/>
        </p:nvSpPr>
        <p:spPr>
          <a:xfrm rot="5400000">
            <a:off x="1623805" y="4781180"/>
            <a:ext cx="288000" cy="301338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8687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32" y="849086"/>
            <a:ext cx="10928968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IFOAM Organics Europe’s work on Sustainable Public Procurement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0973260-411F-A1B3-F4FA-A2B96C1B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495" y="2057494"/>
            <a:ext cx="10317533" cy="39514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Revision of the Directive 2014/24: opportunity for change for the public food procurement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Work with the FPC/BBF to gather expertise on the Directive and identify the potential levers and barriers (legal and technical analysis)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workshop with experts on the 30</a:t>
            </a:r>
            <a:r>
              <a:rPr lang="en-GB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th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of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Reaching out to DG GROW (unit in the Commission responsible for PP)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44610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32" y="849086"/>
            <a:ext cx="10928968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IFOAM Organics Europe’s work on Sustainable Public Procurement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0973260-411F-A1B3-F4FA-A2B96C1B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495" y="2220686"/>
            <a:ext cx="10317533" cy="37882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Event organized by Organic Cities and France </a:t>
            </a:r>
            <a:r>
              <a:rPr lang="en-GB" dirty="0" err="1">
                <a:solidFill>
                  <a:schemeClr val="tx1"/>
                </a:solidFill>
              </a:rPr>
              <a:t>Urbaine</a:t>
            </a:r>
            <a:r>
              <a:rPr lang="en-GB" dirty="0">
                <a:solidFill>
                  <a:schemeClr val="tx1"/>
                </a:solidFill>
              </a:rPr>
              <a:t> on the 15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of November at the European Economic &amp; Social Committee (EESC)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Presentation of the campaign of France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Urbaine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on Public Food Procurement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Potential of pushing the topic of SPP through different topics: position of farmers in the agri-food chain (access to outlets for organic farmers, fair and stable market), the development of EU Plant-based action plan, etc.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86291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32" y="760492"/>
            <a:ext cx="10928968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 Europe: work on sustainable public procurement in the IFOAM network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EB9ABBE-434D-49E4-7DE2-B5CF1CB91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767" y="1967571"/>
            <a:ext cx="9220201" cy="4280148"/>
          </a:xfrm>
        </p:spPr>
        <p:txBody>
          <a:bodyPr>
            <a:normAutofit/>
          </a:bodyPr>
          <a:lstStyle/>
          <a:p>
            <a:pPr>
              <a:buClr>
                <a:srgbClr val="005631"/>
              </a:buClr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work from IFOAM Organics Asia to work on this topic – also linked with the Global Alliance for Organic Districts (GAOD)</a:t>
            </a:r>
          </a:p>
          <a:p>
            <a:pPr>
              <a:buClr>
                <a:srgbClr val="005631"/>
              </a:buClr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5631"/>
              </a:buClr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 of a book summarizing all the best practices for organic in school meals in the world 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for collaboration on the political level 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in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Biofach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on Sustainable Public Procurement: School Food 4 Change, political developments, SPP in the world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86EE2286-07CF-3C8B-C6F4-1FA154AD6FF0}"/>
              </a:ext>
            </a:extLst>
          </p:cNvPr>
          <p:cNvSpPr/>
          <p:nvPr/>
        </p:nvSpPr>
        <p:spPr>
          <a:xfrm rot="5400000">
            <a:off x="1473640" y="2127032"/>
            <a:ext cx="201879" cy="226169"/>
          </a:xfrm>
          <a:prstGeom prst="blockArc">
            <a:avLst/>
          </a:prstGeom>
          <a:solidFill>
            <a:srgbClr val="005631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1362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70F9C-0A79-00EE-7576-E9E03267A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endParaRPr lang="x-non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1F562373-38DC-4D20-811D-01A0D55F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0806E1-72AB-4059-A62B-BF1CC28A7E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9687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57624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E71CE-48E6-24B5-BA91-9C68222D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2344005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State of play of the legislations on Public Procurement in Europe 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74EC9-6F28-4B2D-2E74-470CFF8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9104359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A5E62676-122B-EF51-40CE-5AEA664EBD34}"/>
              </a:ext>
            </a:extLst>
          </p:cNvPr>
          <p:cNvSpPr/>
          <p:nvPr/>
        </p:nvSpPr>
        <p:spPr>
          <a:xfrm rot="10800000">
            <a:off x="3094075" y="0"/>
            <a:ext cx="9097925" cy="6858002"/>
          </a:xfrm>
          <a:custGeom>
            <a:avLst/>
            <a:gdLst>
              <a:gd name="connsiteX0" fmla="*/ 0 w 6722771"/>
              <a:gd name="connsiteY0" fmla="*/ 0 h 6858000"/>
              <a:gd name="connsiteX1" fmla="*/ 6722771 w 6722771"/>
              <a:gd name="connsiteY1" fmla="*/ 0 h 6858000"/>
              <a:gd name="connsiteX2" fmla="*/ 6722771 w 6722771"/>
              <a:gd name="connsiteY2" fmla="*/ 6858000 h 6858000"/>
              <a:gd name="connsiteX3" fmla="*/ 0 w 6722771"/>
              <a:gd name="connsiteY3" fmla="*/ 6858000 h 6858000"/>
              <a:gd name="connsiteX4" fmla="*/ 0 w 6722771"/>
              <a:gd name="connsiteY4" fmla="*/ 0 h 6858000"/>
              <a:gd name="connsiteX0" fmla="*/ 0 w 8023537"/>
              <a:gd name="connsiteY0" fmla="*/ 0 h 6858000"/>
              <a:gd name="connsiteX1" fmla="*/ 8023537 w 8023537"/>
              <a:gd name="connsiteY1" fmla="*/ 0 h 6858000"/>
              <a:gd name="connsiteX2" fmla="*/ 6722771 w 8023537"/>
              <a:gd name="connsiteY2" fmla="*/ 6858000 h 6858000"/>
              <a:gd name="connsiteX3" fmla="*/ 0 w 8023537"/>
              <a:gd name="connsiteY3" fmla="*/ 6858000 h 6858000"/>
              <a:gd name="connsiteX4" fmla="*/ 0 w 8023537"/>
              <a:gd name="connsiteY4" fmla="*/ 0 h 6858000"/>
              <a:gd name="connsiteX0" fmla="*/ 0 w 8023537"/>
              <a:gd name="connsiteY0" fmla="*/ 0 h 6870879"/>
              <a:gd name="connsiteX1" fmla="*/ 8023537 w 8023537"/>
              <a:gd name="connsiteY1" fmla="*/ 0 h 6870879"/>
              <a:gd name="connsiteX2" fmla="*/ 6104585 w 8023537"/>
              <a:gd name="connsiteY2" fmla="*/ 6870879 h 6870879"/>
              <a:gd name="connsiteX3" fmla="*/ 0 w 8023537"/>
              <a:gd name="connsiteY3" fmla="*/ 6858000 h 6870879"/>
              <a:gd name="connsiteX4" fmla="*/ 0 w 8023537"/>
              <a:gd name="connsiteY4" fmla="*/ 0 h 6870879"/>
              <a:gd name="connsiteX0" fmla="*/ 0 w 7187274"/>
              <a:gd name="connsiteY0" fmla="*/ 0 h 6870879"/>
              <a:gd name="connsiteX1" fmla="*/ 7187274 w 7187274"/>
              <a:gd name="connsiteY1" fmla="*/ 0 h 6870879"/>
              <a:gd name="connsiteX2" fmla="*/ 6104585 w 7187274"/>
              <a:gd name="connsiteY2" fmla="*/ 6870879 h 6870879"/>
              <a:gd name="connsiteX3" fmla="*/ 0 w 7187274"/>
              <a:gd name="connsiteY3" fmla="*/ 6858000 h 6870879"/>
              <a:gd name="connsiteX4" fmla="*/ 0 w 7187274"/>
              <a:gd name="connsiteY4" fmla="*/ 0 h 68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7274" h="6870879">
                <a:moveTo>
                  <a:pt x="0" y="0"/>
                </a:moveTo>
                <a:lnTo>
                  <a:pt x="7187274" y="0"/>
                </a:lnTo>
                <a:lnTo>
                  <a:pt x="6104585" y="687087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5FE514DB-D4CB-4C82-9A2B-7B3A790B4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720" y="467737"/>
            <a:ext cx="9702800" cy="841542"/>
          </a:xfrm>
        </p:spPr>
        <p:txBody>
          <a:bodyPr anchor="ctr">
            <a:noAutofit/>
          </a:bodyPr>
          <a:lstStyle/>
          <a:p>
            <a:r>
              <a:rPr lang="en-US" sz="2700" dirty="0">
                <a:solidFill>
                  <a:srgbClr val="005631"/>
                </a:solidFill>
                <a:latin typeface="Open Sans"/>
                <a:ea typeface="Open Sans"/>
                <a:cs typeface="Open Sans"/>
              </a:rPr>
              <a:t>Key files for Public food procurement in the EU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605C230-C8CC-90C3-D6A0-70CA7476882B}"/>
              </a:ext>
            </a:extLst>
          </p:cNvPr>
          <p:cNvSpPr txBox="1"/>
          <p:nvPr/>
        </p:nvSpPr>
        <p:spPr>
          <a:xfrm>
            <a:off x="1911109" y="1720963"/>
            <a:ext cx="8728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1C8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Directive 2014/24 on Public Procurement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0B3F8-B196-8E64-420B-6613DF3C5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04230" y="6047022"/>
            <a:ext cx="1338112" cy="651633"/>
          </a:xfrm>
          <a:prstGeom prst="rect">
            <a:avLst/>
          </a:prstGeom>
        </p:spPr>
      </p:pic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08B0B496-95A3-6466-113C-9E79F2123AA0}"/>
              </a:ext>
            </a:extLst>
          </p:cNvPr>
          <p:cNvSpPr/>
          <p:nvPr/>
        </p:nvSpPr>
        <p:spPr>
          <a:xfrm rot="5400000">
            <a:off x="1623108" y="1777019"/>
            <a:ext cx="288000" cy="288000"/>
          </a:xfrm>
          <a:prstGeom prst="blockArc">
            <a:avLst/>
          </a:prstGeom>
          <a:solidFill>
            <a:srgbClr val="85BF2F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FBD899-8200-D877-3CF0-9B11769D5D00}"/>
              </a:ext>
            </a:extLst>
          </p:cNvPr>
          <p:cNvSpPr txBox="1"/>
          <p:nvPr/>
        </p:nvSpPr>
        <p:spPr>
          <a:xfrm>
            <a:off x="1552720" y="2368237"/>
            <a:ext cx="9151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Overarching law </a:t>
            </a:r>
            <a:r>
              <a:rPr lang="en-GB" dirty="0"/>
              <a:t>on public procurement in the EU – regulates the procurement of food and all other sectors (construction, furniture, etc). </a:t>
            </a:r>
          </a:p>
          <a:p>
            <a:endParaRPr lang="en-GB" dirty="0"/>
          </a:p>
          <a:p>
            <a:r>
              <a:rPr lang="en-GB" dirty="0"/>
              <a:t>For national authorities: to </a:t>
            </a:r>
            <a:r>
              <a:rPr lang="en-GB" b="1" dirty="0"/>
              <a:t>treat all applicants equally and not discriminate between them</a:t>
            </a:r>
            <a:r>
              <a:rPr lang="en-GB" dirty="0"/>
              <a:t>, also enforce rules in terms of </a:t>
            </a:r>
            <a:r>
              <a:rPr lang="en-GB" b="1" dirty="0"/>
              <a:t>transparency</a:t>
            </a:r>
            <a:r>
              <a:rPr lang="en-GB" dirty="0"/>
              <a:t> requirements. </a:t>
            </a:r>
          </a:p>
          <a:p>
            <a:endParaRPr lang="en-GB" dirty="0"/>
          </a:p>
          <a:p>
            <a:r>
              <a:rPr lang="en-GB" b="1" dirty="0"/>
              <a:t>MEAT</a:t>
            </a:r>
            <a:r>
              <a:rPr lang="en-GB" dirty="0"/>
              <a:t> (Most economically advantageous tender) criteria is part of this Directive </a:t>
            </a:r>
            <a:r>
              <a:rPr lang="en-GB" dirty="0">
                <a:sym typeface="Wingdings" panose="05000000000000000000" pitchFamily="2" charset="2"/>
              </a:rPr>
              <a:t> identified on the basis of the lowest price or the best price – quality ratio. </a:t>
            </a:r>
          </a:p>
          <a:p>
            <a:r>
              <a:rPr lang="en-GB" dirty="0">
                <a:sym typeface="Wingdings" panose="05000000000000000000" pitchFamily="2" charset="2"/>
              </a:rPr>
              <a:t>Quality criterion can be taken into account (may include the overall cost effectiveness, technical quality, environmental and social aspects).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6201039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5FE514DB-D4CB-4C82-9A2B-7B3A790B4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720" y="467737"/>
            <a:ext cx="9702800" cy="841542"/>
          </a:xfrm>
        </p:spPr>
        <p:txBody>
          <a:bodyPr anchor="ctr">
            <a:noAutofit/>
          </a:bodyPr>
          <a:lstStyle/>
          <a:p>
            <a:r>
              <a:rPr lang="en-US" sz="2700" dirty="0">
                <a:solidFill>
                  <a:srgbClr val="005631"/>
                </a:solidFill>
                <a:latin typeface="Open Sans"/>
                <a:ea typeface="Open Sans"/>
                <a:cs typeface="Open Sans"/>
              </a:rPr>
              <a:t>Key files for Public food procurement regulation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0B3F8-B196-8E64-420B-6613DF3C5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04230" y="6047022"/>
            <a:ext cx="1338112" cy="651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6EB6EC-4E34-C7A2-CCF9-72FFBBB313CF}"/>
              </a:ext>
            </a:extLst>
          </p:cNvPr>
          <p:cNvSpPr txBox="1"/>
          <p:nvPr/>
        </p:nvSpPr>
        <p:spPr>
          <a:xfrm>
            <a:off x="2040034" y="1585149"/>
            <a:ext cx="8728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1C8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Public Procurement Guidelines (2019)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F5B05B36-1AEB-620A-4F9E-3263C30AE900}"/>
              </a:ext>
            </a:extLst>
          </p:cNvPr>
          <p:cNvSpPr/>
          <p:nvPr/>
        </p:nvSpPr>
        <p:spPr>
          <a:xfrm rot="5400000">
            <a:off x="1752034" y="1657066"/>
            <a:ext cx="288000" cy="288000"/>
          </a:xfrm>
          <a:prstGeom prst="blockArc">
            <a:avLst/>
          </a:prstGeom>
          <a:solidFill>
            <a:srgbClr val="85BF2F"/>
          </a:solidFill>
          <a:ln>
            <a:solidFill>
              <a:srgbClr val="005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8242-099E-5A1A-7458-B562B6DF30E7}"/>
              </a:ext>
            </a:extLst>
          </p:cNvPr>
          <p:cNvSpPr txBox="1"/>
          <p:nvPr/>
        </p:nvSpPr>
        <p:spPr>
          <a:xfrm>
            <a:off x="1552720" y="2108402"/>
            <a:ext cx="28908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Voluntary instrument. </a:t>
            </a:r>
            <a:r>
              <a:rPr lang="en-GB" dirty="0"/>
              <a:t>Consists in a </a:t>
            </a:r>
            <a:r>
              <a:rPr lang="en-GB" b="1" dirty="0"/>
              <a:t>set of criteria </a:t>
            </a:r>
            <a:r>
              <a:rPr lang="en-GB" dirty="0"/>
              <a:t>that can be incorporated into a public procurement procedure to reduce the env impact of a purchase. </a:t>
            </a:r>
          </a:p>
          <a:p>
            <a:endParaRPr lang="en-GB" dirty="0"/>
          </a:p>
          <a:p>
            <a:r>
              <a:rPr lang="en-GB" b="1" dirty="0"/>
              <a:t>Organic very well positioned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First suggestion </a:t>
            </a:r>
          </a:p>
          <a:p>
            <a:r>
              <a:rPr lang="en-GB" dirty="0">
                <a:sym typeface="Wingdings" panose="05000000000000000000" pitchFamily="2" charset="2"/>
              </a:rPr>
              <a:t>Features both in technical specifications and award criteria</a:t>
            </a:r>
          </a:p>
          <a:p>
            <a:r>
              <a:rPr lang="en-GB" b="1" dirty="0">
                <a:sym typeface="Wingdings" panose="05000000000000000000" pitchFamily="2" charset="2"/>
              </a:rPr>
              <a:t>Easy to verify </a:t>
            </a:r>
            <a:r>
              <a:rPr lang="en-GB" b="1" dirty="0"/>
              <a:t> </a:t>
            </a:r>
            <a:endParaRPr lang="x-none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48E1F0-F9E9-7B18-43F0-15127225D7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604" y="2261129"/>
            <a:ext cx="7598738" cy="32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00335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CDB9C-61E1-8AD0-649E-FAFED01C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3" y="326571"/>
            <a:ext cx="9753600" cy="1143000"/>
          </a:xfrm>
        </p:spPr>
        <p:txBody>
          <a:bodyPr/>
          <a:lstStyle/>
          <a:p>
            <a:r>
              <a:rPr lang="en-GB" dirty="0"/>
              <a:t>Low uptake of GPP 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42A98D-F87B-5CBF-F7A3-FF8F5FA2EF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082" y="1018338"/>
            <a:ext cx="9753600" cy="48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198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5D71D-AE23-B6B1-F7F3-409F4E16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Organic Action Plan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38AE2E-85AA-64A2-EFF2-4EC19051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9366EC-36C1-DB32-3813-1AFE568296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xmlns="" id="{D1835008-0633-4689-C872-E1EA0F30E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9398" b="9398"/>
          <a:stretch>
            <a:fillRect/>
          </a:stretch>
        </p:blipFill>
        <p:spPr>
          <a:xfrm>
            <a:off x="1828800" y="1045728"/>
            <a:ext cx="8413008" cy="3586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1F45AA-360C-33CD-D641-F5D1C77BBB83}"/>
              </a:ext>
            </a:extLst>
          </p:cNvPr>
          <p:cNvSpPr txBox="1"/>
          <p:nvPr/>
        </p:nvSpPr>
        <p:spPr>
          <a:xfrm>
            <a:off x="1828800" y="5272087"/>
            <a:ext cx="9607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Analyse</a:t>
            </a:r>
            <a:r>
              <a:rPr lang="en-US" dirty="0"/>
              <a:t> the situation of GPP and how to improve it 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Specific events for public administrations in charge of catering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Integrating organic products into minimum mandatory criteria of the upcoming framework for sustainable food systems</a:t>
            </a:r>
            <a:br>
              <a:rPr lang="en-US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7217527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E71CE-48E6-24B5-BA91-9C68222D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2344005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State of play of the legislations on Public Procurement in Europe – examples of national laws for organic public procurement 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74EC9-6F28-4B2D-2E74-470CFF8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88341837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32" y="1038180"/>
            <a:ext cx="9855200" cy="53340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0056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Italian Law requiring a minimum share of organic in public procurement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87AD2C-7E0D-E3A9-D6FE-A79653ADB5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958" y="2169705"/>
            <a:ext cx="7546715" cy="985120"/>
          </a:xfrm>
          <a:prstGeom prst="rect">
            <a:avLst/>
          </a:prstGeom>
        </p:spPr>
      </p:pic>
      <p:pic>
        <p:nvPicPr>
          <p:cNvPr id="4" name="Picture 2" descr="Printable Italy Template">
            <a:extLst>
              <a:ext uri="{FF2B5EF4-FFF2-40B4-BE49-F238E27FC236}">
                <a16:creationId xmlns:a16="http://schemas.microsoft.com/office/drawing/2014/main" xmlns="" id="{0205DDF7-E88D-A05C-C891-55B2EA38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1190">
            <a:off x="8997959" y="1717235"/>
            <a:ext cx="3068166" cy="39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xmlns="" id="{3562961C-88D3-9ABC-8F8F-CE27941E6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957" y="3631397"/>
            <a:ext cx="7546715" cy="20832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associated fund established with the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Differentiation of % depending on the product required in organic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sustainable public procurement (technical support, communication, events, partnership,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8754594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15FA-8A6E-52BB-9FD0-F9D21229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495" y="1130289"/>
            <a:ext cx="9855200" cy="5334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 Law for minimum share of organic in schools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6B9A1B-D555-B728-B256-018C6F6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LOI EGALIM : ce qu'il faut connaître | Foodinnov Group">
            <a:extLst>
              <a:ext uri="{FF2B5EF4-FFF2-40B4-BE49-F238E27FC236}">
                <a16:creationId xmlns:a16="http://schemas.microsoft.com/office/drawing/2014/main" xmlns="" id="{96AC9A66-047D-75EE-CFB9-988E94A8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572" y="2172981"/>
            <a:ext cx="3147754" cy="15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17BD50-0B03-22FE-4009-1D50E3D86D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5546" y="1917305"/>
            <a:ext cx="3025834" cy="1521922"/>
          </a:xfrm>
          <a:prstGeom prst="rect">
            <a:avLst/>
          </a:prstGeom>
        </p:spPr>
      </p:pic>
      <p:pic>
        <p:nvPicPr>
          <p:cNvPr id="3080" name="Picture 8" descr="France map PNG">
            <a:extLst>
              <a:ext uri="{FF2B5EF4-FFF2-40B4-BE49-F238E27FC236}">
                <a16:creationId xmlns:a16="http://schemas.microsoft.com/office/drawing/2014/main" xmlns="" id="{D3940D40-FDA6-B2E3-5AD7-AB5956DC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9233" y="2369152"/>
            <a:ext cx="3451285" cy="29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F9996A12-38A0-68F5-2725-59AF34112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958" y="4144690"/>
            <a:ext cx="7951402" cy="19920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organic in school canteens; 50% of “sustainable products”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actions on governance and market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monitoring and enforcement </a:t>
            </a:r>
          </a:p>
        </p:txBody>
      </p:sp>
    </p:spTree>
    <p:extLst>
      <p:ext uri="{BB962C8B-B14F-4D97-AF65-F5344CB8AC3E}">
        <p14:creationId xmlns:p14="http://schemas.microsoft.com/office/powerpoint/2010/main" xmlns="" val="41375573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rganics Europe visual identity">
      <a:dk1>
        <a:srgbClr val="000000"/>
      </a:dk1>
      <a:lt1>
        <a:srgbClr val="FFFFFF"/>
      </a:lt1>
      <a:dk2>
        <a:srgbClr val="8AA67D"/>
      </a:dk2>
      <a:lt2>
        <a:srgbClr val="C9E39C"/>
      </a:lt2>
      <a:accent1>
        <a:srgbClr val="044524"/>
      </a:accent1>
      <a:accent2>
        <a:srgbClr val="85BF2F"/>
      </a:accent2>
      <a:accent3>
        <a:srgbClr val="8AA693"/>
      </a:accent3>
      <a:accent4>
        <a:srgbClr val="A0D185"/>
      </a:accent4>
      <a:accent5>
        <a:srgbClr val="C9E39C"/>
      </a:accent5>
      <a:accent6>
        <a:srgbClr val="FAA61A"/>
      </a:accent6>
      <a:hlink>
        <a:srgbClr val="044524"/>
      </a:hlink>
      <a:folHlink>
        <a:srgbClr val="85BF2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2208C29FF4B46B200B6084A47EAA7" ma:contentTypeVersion="17" ma:contentTypeDescription="Create a new document." ma:contentTypeScope="" ma:versionID="0b6065f00afacc01f3845f8d21d06d4c">
  <xsd:schema xmlns:xsd="http://www.w3.org/2001/XMLSchema" xmlns:xs="http://www.w3.org/2001/XMLSchema" xmlns:p="http://schemas.microsoft.com/office/2006/metadata/properties" xmlns:ns2="cd9ad70b-17fb-4b7c-896b-9919d531d78a" xmlns:ns3="ed51b0ee-ab23-4b14-97e8-f604c3466bf7" targetNamespace="http://schemas.microsoft.com/office/2006/metadata/properties" ma:root="true" ma:fieldsID="d27420cd6afabb714d494b60006661b1" ns2:_="" ns3:_="">
    <xsd:import namespace="cd9ad70b-17fb-4b7c-896b-9919d531d78a"/>
    <xsd:import namespace="ed51b0ee-ab23-4b14-97e8-f604c3466b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ad70b-17fb-4b7c-896b-9919d531d7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d7e1e00-3af3-4172-933c-dd681eaa211d}" ma:internalName="TaxCatchAll" ma:showField="CatchAllData" ma:web="cd9ad70b-17fb-4b7c-896b-9919d531d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1b0ee-ab23-4b14-97e8-f604c3466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73e2236-f1d8-466f-a015-bb1748b408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9ad70b-17fb-4b7c-896b-9919d531d78a">
      <UserInfo>
        <DisplayName>Mónica Sousa</DisplayName>
        <AccountId>28</AccountId>
        <AccountType/>
      </UserInfo>
      <UserInfo>
        <DisplayName>Maximilian Engel</DisplayName>
        <AccountId>9566</AccountId>
        <AccountType/>
      </UserInfo>
      <UserInfo>
        <DisplayName>Silvia Schmidt</DisplayName>
        <AccountId>742</AccountId>
        <AccountType/>
      </UserInfo>
    </SharedWithUsers>
    <lcf76f155ced4ddcb4097134ff3c332f xmlns="ed51b0ee-ab23-4b14-97e8-f604c3466bf7">
      <Terms xmlns="http://schemas.microsoft.com/office/infopath/2007/PartnerControls"/>
    </lcf76f155ced4ddcb4097134ff3c332f>
    <TaxCatchAll xmlns="cd9ad70b-17fb-4b7c-896b-9919d531d78a" xsi:nil="true"/>
  </documentManagement>
</p:properties>
</file>

<file path=customXml/itemProps1.xml><?xml version="1.0" encoding="utf-8"?>
<ds:datastoreItem xmlns:ds="http://schemas.openxmlformats.org/officeDocument/2006/customXml" ds:itemID="{C25C3B55-2198-4AB8-9676-2E452A642A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AF1179-0126-4AF2-8C2A-D03B5C786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ad70b-17fb-4b7c-896b-9919d531d78a"/>
    <ds:schemaRef ds:uri="ed51b0ee-ab23-4b14-97e8-f604c3466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898409-DE87-439E-80F9-952B25A783D8}">
  <ds:schemaRefs>
    <ds:schemaRef ds:uri="d388f10a-44df-45a5-9b1c-5a913567958f"/>
    <ds:schemaRef ds:uri="ee201ea7-6ad6-4cb0-8541-d063b28b84a0"/>
    <ds:schemaRef ds:uri="fe5d5c56-75c2-40b0-b24a-53bdeb3724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d9ad70b-17fb-4b7c-896b-9919d531d78a"/>
    <ds:schemaRef ds:uri="ed51b0ee-ab23-4b14-97e8-f604c3466b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10066</TotalTime>
  <Words>954</Words>
  <Application>Microsoft Office PowerPoint</Application>
  <PresentationFormat>Vlastní</PresentationFormat>
  <Paragraphs>114</Paragraphs>
  <Slides>18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STRATEGIC MEETING ON SUSTAINABLE PUBLIC PROCUREMENT – OPPORTUNITIES FOR ORGANIC</vt:lpstr>
      <vt:lpstr>State of play of the legislations on Public Procurement in Europe </vt:lpstr>
      <vt:lpstr>Snímek 3</vt:lpstr>
      <vt:lpstr>Snímek 4</vt:lpstr>
      <vt:lpstr>Low uptake of GPP </vt:lpstr>
      <vt:lpstr>The Organic Action Plan</vt:lpstr>
      <vt:lpstr>State of play of the legislations on Public Procurement in Europe – examples of national laws for organic public procurement </vt:lpstr>
      <vt:lpstr>Italian Law requiring a minimum share of organic in public procurement</vt:lpstr>
      <vt:lpstr>French Law for minimum share of organic in schools</vt:lpstr>
      <vt:lpstr>Legislative opportunities to drive change in public procurements </vt:lpstr>
      <vt:lpstr>IFOAM Organics Europe’s work on SPP </vt:lpstr>
      <vt:lpstr>IFOAM Organics Europe’s work on Sustainable Public Procurement </vt:lpstr>
      <vt:lpstr>IFOAM Organics Europe’s work on Sustainable Public Procurement: Manifesto for minimum requirements with the Food Policy Coalition (IFOAM OE &amp; ICLEI as co-leads)</vt:lpstr>
      <vt:lpstr>Snímek 14</vt:lpstr>
      <vt:lpstr>IFOAM Organics Europe’s work on Sustainable Public Procurement</vt:lpstr>
      <vt:lpstr>IFOAM Organics Europe’s work on Sustainable Public Procurement</vt:lpstr>
      <vt:lpstr>Beyond Europe: work on sustainable public procurement in the IFOAM network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Kateřina</cp:lastModifiedBy>
  <cp:revision>6</cp:revision>
  <dcterms:created xsi:type="dcterms:W3CDTF">2006-08-16T00:00:00Z</dcterms:created>
  <dcterms:modified xsi:type="dcterms:W3CDTF">2024-12-16T15:40:55Z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0x0101009382208C29FF4B46B200B6084A47EAA7</vt:lpwstr>
  </property>
  <property fmtid="{D5CDD505-2E9C-101B-9397-08002B2CF9AE}" pid="3" name="MediaServiceImageTags">
    <vt:lpwstr/>
  </property>
</Properties>
</file>